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8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67178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Выявление и поддержка одарённых и талантливых детей</a:t>
            </a:r>
            <a:endParaRPr lang="ru-RU" sz="60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ДОУ на практике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ыявление и поддержка одаренных детей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Одарённый ребёнок, какой он?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3957331" cy="2347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00174"/>
            <a:ext cx="400052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071942"/>
            <a:ext cx="3881438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7" y="4071942"/>
            <a:ext cx="407196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3566" y="285728"/>
            <a:ext cx="834183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25828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Программы составлены и дополнены сотрудниками отдела прикладной педагогической психологии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err="1" smtClean="0"/>
              <a:t>Сакович</a:t>
            </a:r>
            <a:r>
              <a:rPr lang="ru-RU" sz="3600" dirty="0" smtClean="0"/>
              <a:t> Н. А. и </a:t>
            </a:r>
            <a:r>
              <a:rPr lang="ru-RU" sz="3600" dirty="0" err="1" smtClean="0"/>
              <a:t>Лашук</a:t>
            </a:r>
            <a:r>
              <a:rPr lang="ru-RU" sz="3600" dirty="0" smtClean="0"/>
              <a:t> И. В.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071810"/>
            <a:ext cx="8186766" cy="3054353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b="1" dirty="0" smtClean="0"/>
              <a:t>Одаренность </a:t>
            </a:r>
            <a:r>
              <a:rPr lang="ru-RU" dirty="0" smtClean="0"/>
              <a:t>– </a:t>
            </a:r>
            <a:r>
              <a:rPr lang="ru-RU" b="1" dirty="0" smtClean="0"/>
              <a:t>1. </a:t>
            </a:r>
            <a:r>
              <a:rPr lang="ru-RU" dirty="0" smtClean="0"/>
              <a:t>Качественно своеобразное сочетание способностей, обеспечивающее успешность выполнения деятельности. Совместное действие способностей, представляющих определенную структуру, позволяет компенсировать недостаточность отдельных способностей за счет преимущественного развития других.</a:t>
            </a:r>
          </a:p>
          <a:p>
            <a:pPr fontAlgn="base"/>
            <a:r>
              <a:rPr lang="ru-RU" b="1" dirty="0" smtClean="0"/>
              <a:t>2.</a:t>
            </a:r>
            <a:r>
              <a:rPr lang="ru-RU" dirty="0" smtClean="0"/>
              <a:t> Общие способности или общие моменты способностей, обусловливающие широту возможностей человека, уровень и своеобразие его деятельности.</a:t>
            </a:r>
            <a:br>
              <a:rPr lang="ru-RU" dirty="0" smtClean="0"/>
            </a:br>
            <a:r>
              <a:rPr lang="ru-RU" b="1" dirty="0" smtClean="0"/>
              <a:t>3.</a:t>
            </a:r>
            <a:r>
              <a:rPr lang="ru-RU" dirty="0" smtClean="0"/>
              <a:t> Умственный потенциал, или интеллект; целостная индивидуальная характеристика познавательных возможностей и способностей к учению.</a:t>
            </a:r>
            <a:br>
              <a:rPr lang="ru-RU" dirty="0" smtClean="0"/>
            </a:br>
            <a:r>
              <a:rPr lang="ru-RU" b="1" dirty="0" smtClean="0"/>
              <a:t>4.</a:t>
            </a:r>
            <a:r>
              <a:rPr lang="ru-RU" dirty="0" smtClean="0"/>
              <a:t> Совокупность задатков, природных данных, характеристика степени выраженности и своеобразия природных предпосылок способностей.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ваш ребёнок одарённый?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7238" y="2029848"/>
            <a:ext cx="3809524" cy="366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Этапы реализации программы сопровождения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одаренного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3116"/>
            <a:ext cx="8329642" cy="3983047"/>
          </a:xfrm>
        </p:spPr>
        <p:txBody>
          <a:bodyPr/>
          <a:lstStyle/>
          <a:p>
            <a:pPr fontAlgn="base"/>
            <a:r>
              <a:rPr lang="ru-RU" b="1" dirty="0" smtClean="0"/>
              <a:t>Диагностический этап</a:t>
            </a:r>
            <a:endParaRPr lang="ru-RU" dirty="0" smtClean="0"/>
          </a:p>
          <a:p>
            <a:pPr fontAlgn="base"/>
            <a:r>
              <a:rPr lang="ru-RU" dirty="0" smtClean="0"/>
              <a:t>педагогическая диагностика;</a:t>
            </a:r>
          </a:p>
          <a:p>
            <a:pPr fontAlgn="base"/>
            <a:r>
              <a:rPr lang="ru-RU" dirty="0" smtClean="0"/>
              <a:t>психологическая диагностика;</a:t>
            </a:r>
          </a:p>
          <a:p>
            <a:pPr fontAlgn="base"/>
            <a:r>
              <a:rPr lang="ru-RU" dirty="0" smtClean="0"/>
              <a:t>специальная диагностика (углубленная);</a:t>
            </a:r>
          </a:p>
          <a:p>
            <a:pPr fontAlgn="base"/>
            <a:r>
              <a:rPr lang="ru-RU" dirty="0" smtClean="0"/>
              <a:t>диагностический мониторинг (анализ динамики развития 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58204" cy="4697427"/>
          </a:xfrm>
        </p:spPr>
        <p:txBody>
          <a:bodyPr/>
          <a:lstStyle/>
          <a:p>
            <a:pPr fontAlgn="base"/>
            <a:r>
              <a:rPr lang="ru-RU" b="1" dirty="0" smtClean="0"/>
              <a:t>Информационный этап</a:t>
            </a:r>
            <a:endParaRPr lang="ru-RU" dirty="0" smtClean="0"/>
          </a:p>
          <a:p>
            <a:pPr fontAlgn="base"/>
            <a:r>
              <a:rPr lang="ru-RU" dirty="0" smtClean="0"/>
              <a:t>подбор литературы по тематике;</a:t>
            </a:r>
          </a:p>
          <a:p>
            <a:pPr fontAlgn="base"/>
            <a:r>
              <a:rPr lang="ru-RU" dirty="0" smtClean="0"/>
              <a:t>создание банка информации по работе с одаренными детьми;</a:t>
            </a:r>
          </a:p>
          <a:p>
            <a:pPr fontAlgn="base"/>
            <a:r>
              <a:rPr lang="ru-RU" dirty="0" smtClean="0"/>
              <a:t>подготовка курса лекций и бесед по проблемам одаренности;</a:t>
            </a:r>
          </a:p>
          <a:p>
            <a:pPr fontAlgn="base"/>
            <a:r>
              <a:rPr lang="ru-RU" dirty="0" smtClean="0"/>
              <a:t>просветительская работа со всеми субъектами образовательного процесса.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b="1" dirty="0" smtClean="0"/>
              <a:t>Подготовительный этап</a:t>
            </a:r>
            <a:endParaRPr lang="ru-RU" dirty="0" smtClean="0"/>
          </a:p>
          <a:p>
            <a:pPr fontAlgn="base"/>
            <a:r>
              <a:rPr lang="ru-RU" dirty="0" smtClean="0"/>
              <a:t>определение функций каждого субъекта воспитательно-образовательного процесса;</a:t>
            </a:r>
          </a:p>
          <a:p>
            <a:pPr fontAlgn="base"/>
            <a:r>
              <a:rPr lang="ru-RU" dirty="0" smtClean="0"/>
              <a:t>составление индивидуальной программы развития для каждой категории специальной одаренности;</a:t>
            </a:r>
          </a:p>
          <a:p>
            <a:pPr fontAlgn="base"/>
            <a:r>
              <a:rPr lang="ru-RU" dirty="0" smtClean="0"/>
              <a:t>разработка рекомендаций для родителей по сопровождению развития одаренного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b="1" dirty="0" smtClean="0"/>
              <a:t>Развивающий этап</a:t>
            </a:r>
            <a:endParaRPr lang="ru-RU" dirty="0" smtClean="0"/>
          </a:p>
          <a:p>
            <a:pPr fontAlgn="base"/>
            <a:r>
              <a:rPr lang="ru-RU" dirty="0" smtClean="0"/>
              <a:t>организация и проведение индивидуальных и групповых занятий различными специалистами и воспитателями (по индивидуальному плану);</a:t>
            </a:r>
          </a:p>
          <a:p>
            <a:pPr fontAlgn="base"/>
            <a:r>
              <a:rPr lang="ru-RU" dirty="0" smtClean="0"/>
              <a:t>организация мероприятий по социализации и адаптации одаренного ребенка в группе сверстников;</a:t>
            </a:r>
          </a:p>
          <a:p>
            <a:pPr fontAlgn="base"/>
            <a:r>
              <a:rPr lang="ru-RU" dirty="0" smtClean="0"/>
              <a:t>организация различных мероприятий, формирующих развивающую среду для одаренных детей, с включением в них всех субъектов воспитательно-образовательного процесса в ДОУ (воспитатели, администрация, узкие специалисты, родители и др.).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180</Words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Выявление и поддержка одарённых и талантливых детей</vt:lpstr>
      <vt:lpstr>Одарённый ребёнок, какой он?</vt:lpstr>
      <vt:lpstr>Слайд 3</vt:lpstr>
      <vt:lpstr>Программы составлены и дополнены сотрудниками отдела прикладной педагогической психологии  Сакович Н. А. и Лашук И. В.</vt:lpstr>
      <vt:lpstr>А ваш ребёнок одарённый?</vt:lpstr>
      <vt:lpstr>Этапы реализации программы сопровождения одаренного ребенка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Выявление и поддержка одарённых и талантливых детей</dc:title>
  <dc:creator>Алексей</dc:creator>
  <cp:lastModifiedBy>Алексей</cp:lastModifiedBy>
  <cp:revision>12</cp:revision>
  <dcterms:created xsi:type="dcterms:W3CDTF">2017-06-26T09:33:12Z</dcterms:created>
  <dcterms:modified xsi:type="dcterms:W3CDTF">2017-09-30T16:47:04Z</dcterms:modified>
</cp:coreProperties>
</file>