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52" r:id="rId2"/>
  </p:sldMasterIdLst>
  <p:sldIdLst>
    <p:sldId id="256" r:id="rId3"/>
    <p:sldId id="277" r:id="rId4"/>
    <p:sldId id="282" r:id="rId5"/>
    <p:sldId id="278" r:id="rId6"/>
    <p:sldId id="280" r:id="rId7"/>
    <p:sldId id="279" r:id="rId8"/>
    <p:sldId id="281" r:id="rId9"/>
    <p:sldId id="260" r:id="rId10"/>
    <p:sldId id="261" r:id="rId11"/>
    <p:sldId id="283" r:id="rId12"/>
    <p:sldId id="271" r:id="rId13"/>
    <p:sldId id="273" r:id="rId14"/>
    <p:sldId id="285" r:id="rId15"/>
    <p:sldId id="272" r:id="rId16"/>
    <p:sldId id="274" r:id="rId17"/>
    <p:sldId id="284" r:id="rId18"/>
    <p:sldId id="286" r:id="rId19"/>
    <p:sldId id="275" r:id="rId20"/>
    <p:sldId id="276" r:id="rId21"/>
    <p:sldId id="290" r:id="rId22"/>
    <p:sldId id="28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11"/>
    <a:srgbClr val="C0BC00"/>
    <a:srgbClr val="00CC99"/>
    <a:srgbClr val="E3F62A"/>
    <a:srgbClr val="FF66FF"/>
    <a:srgbClr val="669900"/>
    <a:srgbClr val="CC0099"/>
    <a:srgbClr val="808000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6F2D9AA6-7CB7-41B0-A8AE-ED59217D97DE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DB84A5-956B-42A7-96FC-E9F4A8EEC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0AE6-B8CE-4EB5-BD80-C3F9FF09E9BB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CDEB6-06CB-415D-B96C-3A5996284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C78EA-88D8-4761-9E51-CC6F267F78FC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737DC-1E99-4DAE-8B58-37163FAB8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Скругленный прямоугольник 10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261" y="269"/>
            <a:chExt cx="5238" cy="1966"/>
          </a:xfrm>
        </p:grpSpPr>
        <p:pic>
          <p:nvPicPr>
            <p:cNvPr id="7" name="Скругленный прямоугольник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1966"/>
            </a:xfrm>
            <a:prstGeom prst="rect">
              <a:avLst/>
            </a:prstGeom>
            <a:noFill/>
          </p:spPr>
        </p:pic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90" y="300"/>
              <a:ext cx="518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D218B7-662F-46C9-B8D8-BAABC215C219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4CF142-2493-4F47-8005-23AD3EFC3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E7AFB-297F-4748-8E05-44F04B07F06C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A8C5E-59F4-4A80-B7F2-B1EBFFF62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261" y="269"/>
            <a:chExt cx="5238" cy="2742"/>
          </a:xfrm>
        </p:grpSpPr>
        <p:pic>
          <p:nvPicPr>
            <p:cNvPr id="6" name="Скругленный прямоугольник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2742"/>
            </a:xfrm>
            <a:prstGeom prst="rect">
              <a:avLst/>
            </a:prstGeom>
            <a:noFill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81" y="291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5F2C55-F9BE-42BA-B9D0-D3FA8445545E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CFB8DC-C9E4-4174-8848-1AF43E034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37AD-2DF1-4676-97AA-1F900F1E9C98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24017-B114-44B0-9166-CB7D01A73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B3967-B820-4E1C-8506-54998F0A0097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2766A-573F-40A0-8D5C-4282D2165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423AB-BE23-48BF-91E7-FB528111B7EC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2F3E4-48CE-4C8F-AF52-A8D157707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F1A0AB-5D1B-4061-8EC5-C88434B7E829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CE7D48-0C43-4445-9A13-E3D660326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0280-BF30-4CC4-B514-22B99E85DFD8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8943-6D8B-4823-AA7B-15AEE8A12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D3904-1E73-43E7-B011-538D080ED3B4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4325-26CE-4F75-BF34-EF7C25092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6AFDB9-369E-4C96-B369-4CEE25D6A412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1E2DDF-0AB6-40BB-BA5B-1FE9EF2F3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9DE22-997D-4683-9264-19E33D494238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4F7B2-47B7-4DB9-93A2-E7F2EA47C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6106F-4E96-435D-B7CE-DBF7139F1169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DBA66-2F87-4ED2-9AB3-D99F3F08B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A3802-D8E5-4ED8-A5C3-24ED4A750AA2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74C6-FB3B-4F1D-AE40-190D87607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90BA9-7C2A-4C9D-8EEF-D910F0BA759D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AE6CF-0ABC-4CC0-81A9-C9D5716DD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ABF0A-5008-4B74-8E02-201D5A3AB84D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D2AC55D-CC5B-460B-9D47-D3284FFB0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391A9-2B2B-43F2-8C3F-5B61C985A973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1D6C7-9960-415C-8EDD-93836DD2E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2958-749B-4A03-9A39-490071A4CF2D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1CAA5-3E88-469C-9564-E2303B057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080986C-F103-4AF5-AAD5-717AEF93F3A1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452E679-A42E-4486-A9BB-8EDE4A4A7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20966EC3-A433-4FB4-8815-7C5E9BD3C9AF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2D874377-D3E8-44F5-BE7C-890672FDF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550773-B5AE-46EB-BEB4-4C43B5A0F1D9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A83FD0-6686-4ABA-8C05-030BF6E87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78" r:id="rId6"/>
    <p:sldLayoutId id="2147483877" r:id="rId7"/>
    <p:sldLayoutId id="2147483891" r:id="rId8"/>
    <p:sldLayoutId id="2147483892" r:id="rId9"/>
    <p:sldLayoutId id="2147483876" r:id="rId10"/>
    <p:sldLayoutId id="2147483875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C453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C453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4C689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Скругленный прямоугольник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261" y="269"/>
            <a:chExt cx="5238" cy="3463"/>
          </a:xfrm>
        </p:grpSpPr>
        <p:pic>
          <p:nvPicPr>
            <p:cNvPr id="2051" name="Скругленный прямоугольник 8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61" y="269"/>
              <a:ext cx="5238" cy="3463"/>
            </a:xfrm>
            <a:prstGeom prst="rect">
              <a:avLst/>
            </a:prstGeom>
            <a:noFill/>
          </p:spPr>
        </p:pic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285" y="295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707F7A1-A952-45A6-A970-03057973BE0D}" type="datetimeFigureOut">
              <a:rPr lang="ru-RU"/>
              <a:pPr>
                <a:defRPr/>
              </a:pPr>
              <a:t>14.04.2015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68C1A14-4C46-45AC-A485-26E424F11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5" r:id="rId2"/>
    <p:sldLayoutId id="2147483894" r:id="rId3"/>
    <p:sldLayoutId id="2147483884" r:id="rId4"/>
    <p:sldLayoutId id="2147483883" r:id="rId5"/>
    <p:sldLayoutId id="2147483882" r:id="rId6"/>
    <p:sldLayoutId id="2147483895" r:id="rId7"/>
    <p:sldLayoutId id="2147483881" r:id="rId8"/>
    <p:sldLayoutId id="2147483896" r:id="rId9"/>
    <p:sldLayoutId id="2147483880" r:id="rId10"/>
    <p:sldLayoutId id="21474838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0.png"/><Relationship Id="rId117" Type="http://schemas.openxmlformats.org/officeDocument/2006/relationships/image" Target="../media/image121.png"/><Relationship Id="rId21" Type="http://schemas.openxmlformats.org/officeDocument/2006/relationships/image" Target="../media/image25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63" Type="http://schemas.openxmlformats.org/officeDocument/2006/relationships/image" Target="../media/image67.png"/><Relationship Id="rId68" Type="http://schemas.openxmlformats.org/officeDocument/2006/relationships/image" Target="../media/image72.png"/><Relationship Id="rId84" Type="http://schemas.openxmlformats.org/officeDocument/2006/relationships/image" Target="../media/image88.png"/><Relationship Id="rId89" Type="http://schemas.openxmlformats.org/officeDocument/2006/relationships/image" Target="../media/image93.png"/><Relationship Id="rId112" Type="http://schemas.openxmlformats.org/officeDocument/2006/relationships/image" Target="../media/image116.png"/><Relationship Id="rId16" Type="http://schemas.openxmlformats.org/officeDocument/2006/relationships/image" Target="../media/image20.png"/><Relationship Id="rId107" Type="http://schemas.openxmlformats.org/officeDocument/2006/relationships/image" Target="../media/image111.png"/><Relationship Id="rId11" Type="http://schemas.openxmlformats.org/officeDocument/2006/relationships/image" Target="../media/image15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53" Type="http://schemas.openxmlformats.org/officeDocument/2006/relationships/image" Target="../media/image57.png"/><Relationship Id="rId58" Type="http://schemas.openxmlformats.org/officeDocument/2006/relationships/image" Target="../media/image62.png"/><Relationship Id="rId74" Type="http://schemas.openxmlformats.org/officeDocument/2006/relationships/image" Target="../media/image78.png"/><Relationship Id="rId79" Type="http://schemas.openxmlformats.org/officeDocument/2006/relationships/image" Target="../media/image83.png"/><Relationship Id="rId102" Type="http://schemas.openxmlformats.org/officeDocument/2006/relationships/image" Target="../media/image106.png"/><Relationship Id="rId123" Type="http://schemas.openxmlformats.org/officeDocument/2006/relationships/image" Target="../media/image127.png"/><Relationship Id="rId5" Type="http://schemas.openxmlformats.org/officeDocument/2006/relationships/image" Target="../media/image9.png"/><Relationship Id="rId61" Type="http://schemas.openxmlformats.org/officeDocument/2006/relationships/image" Target="../media/image65.png"/><Relationship Id="rId82" Type="http://schemas.openxmlformats.org/officeDocument/2006/relationships/image" Target="../media/image86.png"/><Relationship Id="rId90" Type="http://schemas.openxmlformats.org/officeDocument/2006/relationships/image" Target="../media/image94.png"/><Relationship Id="rId95" Type="http://schemas.openxmlformats.org/officeDocument/2006/relationships/image" Target="../media/image99.png"/><Relationship Id="rId19" Type="http://schemas.openxmlformats.org/officeDocument/2006/relationships/image" Target="../media/image2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56" Type="http://schemas.openxmlformats.org/officeDocument/2006/relationships/image" Target="../media/image60.png"/><Relationship Id="rId64" Type="http://schemas.openxmlformats.org/officeDocument/2006/relationships/image" Target="../media/image68.png"/><Relationship Id="rId69" Type="http://schemas.openxmlformats.org/officeDocument/2006/relationships/image" Target="../media/image73.png"/><Relationship Id="rId77" Type="http://schemas.openxmlformats.org/officeDocument/2006/relationships/image" Target="../media/image81.png"/><Relationship Id="rId100" Type="http://schemas.openxmlformats.org/officeDocument/2006/relationships/image" Target="../media/image104.png"/><Relationship Id="rId105" Type="http://schemas.openxmlformats.org/officeDocument/2006/relationships/image" Target="../media/image109.png"/><Relationship Id="rId113" Type="http://schemas.openxmlformats.org/officeDocument/2006/relationships/image" Target="../media/image117.png"/><Relationship Id="rId118" Type="http://schemas.openxmlformats.org/officeDocument/2006/relationships/image" Target="../media/image122.png"/><Relationship Id="rId8" Type="http://schemas.openxmlformats.org/officeDocument/2006/relationships/image" Target="../media/image12.png"/><Relationship Id="rId51" Type="http://schemas.openxmlformats.org/officeDocument/2006/relationships/image" Target="../media/image55.png"/><Relationship Id="rId72" Type="http://schemas.openxmlformats.org/officeDocument/2006/relationships/image" Target="../media/image76.png"/><Relationship Id="rId80" Type="http://schemas.openxmlformats.org/officeDocument/2006/relationships/image" Target="../media/image84.png"/><Relationship Id="rId85" Type="http://schemas.openxmlformats.org/officeDocument/2006/relationships/image" Target="../media/image89.png"/><Relationship Id="rId93" Type="http://schemas.openxmlformats.org/officeDocument/2006/relationships/image" Target="../media/image97.png"/><Relationship Id="rId98" Type="http://schemas.openxmlformats.org/officeDocument/2006/relationships/image" Target="../media/image102.png"/><Relationship Id="rId121" Type="http://schemas.openxmlformats.org/officeDocument/2006/relationships/image" Target="../media/image125.png"/><Relationship Id="rId3" Type="http://schemas.openxmlformats.org/officeDocument/2006/relationships/image" Target="../media/image7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59" Type="http://schemas.openxmlformats.org/officeDocument/2006/relationships/image" Target="../media/image63.png"/><Relationship Id="rId67" Type="http://schemas.openxmlformats.org/officeDocument/2006/relationships/image" Target="../media/image71.png"/><Relationship Id="rId103" Type="http://schemas.openxmlformats.org/officeDocument/2006/relationships/image" Target="../media/image107.png"/><Relationship Id="rId108" Type="http://schemas.openxmlformats.org/officeDocument/2006/relationships/image" Target="../media/image112.png"/><Relationship Id="rId116" Type="http://schemas.openxmlformats.org/officeDocument/2006/relationships/image" Target="../media/image120.png"/><Relationship Id="rId124" Type="http://schemas.openxmlformats.org/officeDocument/2006/relationships/image" Target="../media/image128.png"/><Relationship Id="rId20" Type="http://schemas.openxmlformats.org/officeDocument/2006/relationships/image" Target="../media/image24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62" Type="http://schemas.openxmlformats.org/officeDocument/2006/relationships/image" Target="../media/image66.png"/><Relationship Id="rId70" Type="http://schemas.openxmlformats.org/officeDocument/2006/relationships/image" Target="../media/image74.png"/><Relationship Id="rId75" Type="http://schemas.openxmlformats.org/officeDocument/2006/relationships/image" Target="../media/image79.png"/><Relationship Id="rId83" Type="http://schemas.openxmlformats.org/officeDocument/2006/relationships/image" Target="../media/image87.png"/><Relationship Id="rId88" Type="http://schemas.openxmlformats.org/officeDocument/2006/relationships/image" Target="../media/image92.png"/><Relationship Id="rId91" Type="http://schemas.openxmlformats.org/officeDocument/2006/relationships/image" Target="../media/image95.png"/><Relationship Id="rId96" Type="http://schemas.openxmlformats.org/officeDocument/2006/relationships/image" Target="../media/image100.png"/><Relationship Id="rId111" Type="http://schemas.openxmlformats.org/officeDocument/2006/relationships/image" Target="../media/image1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57" Type="http://schemas.openxmlformats.org/officeDocument/2006/relationships/image" Target="../media/image61.png"/><Relationship Id="rId106" Type="http://schemas.openxmlformats.org/officeDocument/2006/relationships/image" Target="../media/image110.png"/><Relationship Id="rId114" Type="http://schemas.openxmlformats.org/officeDocument/2006/relationships/image" Target="../media/image118.png"/><Relationship Id="rId119" Type="http://schemas.openxmlformats.org/officeDocument/2006/relationships/image" Target="../media/image123.png"/><Relationship Id="rId10" Type="http://schemas.openxmlformats.org/officeDocument/2006/relationships/image" Target="../media/image14.pn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60" Type="http://schemas.openxmlformats.org/officeDocument/2006/relationships/image" Target="../media/image64.png"/><Relationship Id="rId65" Type="http://schemas.openxmlformats.org/officeDocument/2006/relationships/image" Target="../media/image69.png"/><Relationship Id="rId73" Type="http://schemas.openxmlformats.org/officeDocument/2006/relationships/image" Target="../media/image77.png"/><Relationship Id="rId78" Type="http://schemas.openxmlformats.org/officeDocument/2006/relationships/image" Target="../media/image82.png"/><Relationship Id="rId81" Type="http://schemas.openxmlformats.org/officeDocument/2006/relationships/image" Target="../media/image85.png"/><Relationship Id="rId86" Type="http://schemas.openxmlformats.org/officeDocument/2006/relationships/image" Target="../media/image90.png"/><Relationship Id="rId94" Type="http://schemas.openxmlformats.org/officeDocument/2006/relationships/image" Target="../media/image98.png"/><Relationship Id="rId99" Type="http://schemas.openxmlformats.org/officeDocument/2006/relationships/image" Target="../media/image103.png"/><Relationship Id="rId101" Type="http://schemas.openxmlformats.org/officeDocument/2006/relationships/image" Target="../media/image105.png"/><Relationship Id="rId122" Type="http://schemas.openxmlformats.org/officeDocument/2006/relationships/image" Target="../media/image12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9" Type="http://schemas.openxmlformats.org/officeDocument/2006/relationships/image" Target="../media/image43.png"/><Relationship Id="rId109" Type="http://schemas.openxmlformats.org/officeDocument/2006/relationships/image" Target="../media/image113.png"/><Relationship Id="rId34" Type="http://schemas.openxmlformats.org/officeDocument/2006/relationships/image" Target="../media/image38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6" Type="http://schemas.openxmlformats.org/officeDocument/2006/relationships/image" Target="../media/image80.png"/><Relationship Id="rId97" Type="http://schemas.openxmlformats.org/officeDocument/2006/relationships/image" Target="../media/image101.png"/><Relationship Id="rId104" Type="http://schemas.openxmlformats.org/officeDocument/2006/relationships/image" Target="../media/image108.png"/><Relationship Id="rId120" Type="http://schemas.openxmlformats.org/officeDocument/2006/relationships/image" Target="../media/image124.png"/><Relationship Id="rId125" Type="http://schemas.openxmlformats.org/officeDocument/2006/relationships/image" Target="../media/image129.png"/><Relationship Id="rId7" Type="http://schemas.openxmlformats.org/officeDocument/2006/relationships/image" Target="../media/image11.png"/><Relationship Id="rId71" Type="http://schemas.openxmlformats.org/officeDocument/2006/relationships/image" Target="../media/image75.png"/><Relationship Id="rId92" Type="http://schemas.openxmlformats.org/officeDocument/2006/relationships/image" Target="../media/image96.png"/><Relationship Id="rId2" Type="http://schemas.openxmlformats.org/officeDocument/2006/relationships/image" Target="../media/image6.png"/><Relationship Id="rId29" Type="http://schemas.openxmlformats.org/officeDocument/2006/relationships/image" Target="../media/image33.png"/><Relationship Id="rId24" Type="http://schemas.openxmlformats.org/officeDocument/2006/relationships/image" Target="../media/image28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66" Type="http://schemas.openxmlformats.org/officeDocument/2006/relationships/image" Target="../media/image70.png"/><Relationship Id="rId87" Type="http://schemas.openxmlformats.org/officeDocument/2006/relationships/image" Target="../media/image91.png"/><Relationship Id="rId110" Type="http://schemas.openxmlformats.org/officeDocument/2006/relationships/image" Target="../media/image114.png"/><Relationship Id="rId115" Type="http://schemas.openxmlformats.org/officeDocument/2006/relationships/image" Target="../media/image11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7" Type="http://schemas.openxmlformats.org/officeDocument/2006/relationships/image" Target="../media/image199.jpe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png"/><Relationship Id="rId13" Type="http://schemas.openxmlformats.org/officeDocument/2006/relationships/image" Target="../media/image206.png"/><Relationship Id="rId3" Type="http://schemas.openxmlformats.org/officeDocument/2006/relationships/image" Target="../media/image140.png"/><Relationship Id="rId7" Type="http://schemas.openxmlformats.org/officeDocument/2006/relationships/image" Target="../media/image200.png"/><Relationship Id="rId12" Type="http://schemas.openxmlformats.org/officeDocument/2006/relationships/image" Target="../media/image205.png"/><Relationship Id="rId2" Type="http://schemas.openxmlformats.org/officeDocument/2006/relationships/image" Target="../media/image139.png"/><Relationship Id="rId16" Type="http://schemas.openxmlformats.org/officeDocument/2006/relationships/image" Target="../media/image20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11" Type="http://schemas.openxmlformats.org/officeDocument/2006/relationships/image" Target="../media/image204.png"/><Relationship Id="rId5" Type="http://schemas.openxmlformats.org/officeDocument/2006/relationships/image" Target="../media/image142.png"/><Relationship Id="rId15" Type="http://schemas.openxmlformats.org/officeDocument/2006/relationships/image" Target="../media/image208.png"/><Relationship Id="rId10" Type="http://schemas.openxmlformats.org/officeDocument/2006/relationships/image" Target="../media/image203.png"/><Relationship Id="rId4" Type="http://schemas.openxmlformats.org/officeDocument/2006/relationships/image" Target="../media/image141.png"/><Relationship Id="rId9" Type="http://schemas.openxmlformats.org/officeDocument/2006/relationships/image" Target="../media/image202.png"/><Relationship Id="rId14" Type="http://schemas.openxmlformats.org/officeDocument/2006/relationships/image" Target="../media/image20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7" Type="http://schemas.openxmlformats.org/officeDocument/2006/relationships/image" Target="../media/image199.jpe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0.png"/><Relationship Id="rId117" Type="http://schemas.openxmlformats.org/officeDocument/2006/relationships/image" Target="../media/image121.png"/><Relationship Id="rId21" Type="http://schemas.openxmlformats.org/officeDocument/2006/relationships/image" Target="../media/image25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63" Type="http://schemas.openxmlformats.org/officeDocument/2006/relationships/image" Target="../media/image67.png"/><Relationship Id="rId68" Type="http://schemas.openxmlformats.org/officeDocument/2006/relationships/image" Target="../media/image72.png"/><Relationship Id="rId84" Type="http://schemas.openxmlformats.org/officeDocument/2006/relationships/image" Target="../media/image88.png"/><Relationship Id="rId89" Type="http://schemas.openxmlformats.org/officeDocument/2006/relationships/image" Target="../media/image93.png"/><Relationship Id="rId112" Type="http://schemas.openxmlformats.org/officeDocument/2006/relationships/image" Target="../media/image116.png"/><Relationship Id="rId16" Type="http://schemas.openxmlformats.org/officeDocument/2006/relationships/image" Target="../media/image20.png"/><Relationship Id="rId107" Type="http://schemas.openxmlformats.org/officeDocument/2006/relationships/image" Target="../media/image111.png"/><Relationship Id="rId11" Type="http://schemas.openxmlformats.org/officeDocument/2006/relationships/image" Target="../media/image15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53" Type="http://schemas.openxmlformats.org/officeDocument/2006/relationships/image" Target="../media/image57.png"/><Relationship Id="rId58" Type="http://schemas.openxmlformats.org/officeDocument/2006/relationships/image" Target="../media/image62.png"/><Relationship Id="rId74" Type="http://schemas.openxmlformats.org/officeDocument/2006/relationships/image" Target="../media/image78.png"/><Relationship Id="rId79" Type="http://schemas.openxmlformats.org/officeDocument/2006/relationships/image" Target="../media/image83.png"/><Relationship Id="rId102" Type="http://schemas.openxmlformats.org/officeDocument/2006/relationships/image" Target="../media/image106.png"/><Relationship Id="rId123" Type="http://schemas.openxmlformats.org/officeDocument/2006/relationships/image" Target="../media/image127.png"/><Relationship Id="rId5" Type="http://schemas.openxmlformats.org/officeDocument/2006/relationships/image" Target="../media/image9.png"/><Relationship Id="rId61" Type="http://schemas.openxmlformats.org/officeDocument/2006/relationships/image" Target="../media/image65.png"/><Relationship Id="rId82" Type="http://schemas.openxmlformats.org/officeDocument/2006/relationships/image" Target="../media/image86.png"/><Relationship Id="rId90" Type="http://schemas.openxmlformats.org/officeDocument/2006/relationships/image" Target="../media/image94.png"/><Relationship Id="rId95" Type="http://schemas.openxmlformats.org/officeDocument/2006/relationships/image" Target="../media/image99.png"/><Relationship Id="rId19" Type="http://schemas.openxmlformats.org/officeDocument/2006/relationships/image" Target="../media/image2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56" Type="http://schemas.openxmlformats.org/officeDocument/2006/relationships/image" Target="../media/image60.png"/><Relationship Id="rId64" Type="http://schemas.openxmlformats.org/officeDocument/2006/relationships/image" Target="../media/image68.png"/><Relationship Id="rId69" Type="http://schemas.openxmlformats.org/officeDocument/2006/relationships/image" Target="../media/image73.png"/><Relationship Id="rId77" Type="http://schemas.openxmlformats.org/officeDocument/2006/relationships/image" Target="../media/image81.png"/><Relationship Id="rId100" Type="http://schemas.openxmlformats.org/officeDocument/2006/relationships/image" Target="../media/image104.png"/><Relationship Id="rId105" Type="http://schemas.openxmlformats.org/officeDocument/2006/relationships/image" Target="../media/image109.png"/><Relationship Id="rId113" Type="http://schemas.openxmlformats.org/officeDocument/2006/relationships/image" Target="../media/image117.png"/><Relationship Id="rId118" Type="http://schemas.openxmlformats.org/officeDocument/2006/relationships/image" Target="../media/image122.png"/><Relationship Id="rId8" Type="http://schemas.openxmlformats.org/officeDocument/2006/relationships/image" Target="../media/image12.png"/><Relationship Id="rId51" Type="http://schemas.openxmlformats.org/officeDocument/2006/relationships/image" Target="../media/image55.png"/><Relationship Id="rId72" Type="http://schemas.openxmlformats.org/officeDocument/2006/relationships/image" Target="../media/image76.png"/><Relationship Id="rId80" Type="http://schemas.openxmlformats.org/officeDocument/2006/relationships/image" Target="../media/image84.png"/><Relationship Id="rId85" Type="http://schemas.openxmlformats.org/officeDocument/2006/relationships/image" Target="../media/image89.png"/><Relationship Id="rId93" Type="http://schemas.openxmlformats.org/officeDocument/2006/relationships/image" Target="../media/image97.png"/><Relationship Id="rId98" Type="http://schemas.openxmlformats.org/officeDocument/2006/relationships/image" Target="../media/image102.png"/><Relationship Id="rId121" Type="http://schemas.openxmlformats.org/officeDocument/2006/relationships/image" Target="../media/image125.png"/><Relationship Id="rId3" Type="http://schemas.openxmlformats.org/officeDocument/2006/relationships/image" Target="../media/image7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59" Type="http://schemas.openxmlformats.org/officeDocument/2006/relationships/image" Target="../media/image63.png"/><Relationship Id="rId67" Type="http://schemas.openxmlformats.org/officeDocument/2006/relationships/image" Target="../media/image71.png"/><Relationship Id="rId103" Type="http://schemas.openxmlformats.org/officeDocument/2006/relationships/image" Target="../media/image107.png"/><Relationship Id="rId108" Type="http://schemas.openxmlformats.org/officeDocument/2006/relationships/image" Target="../media/image112.png"/><Relationship Id="rId116" Type="http://schemas.openxmlformats.org/officeDocument/2006/relationships/image" Target="../media/image120.png"/><Relationship Id="rId124" Type="http://schemas.openxmlformats.org/officeDocument/2006/relationships/image" Target="../media/image128.png"/><Relationship Id="rId20" Type="http://schemas.openxmlformats.org/officeDocument/2006/relationships/image" Target="../media/image24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62" Type="http://schemas.openxmlformats.org/officeDocument/2006/relationships/image" Target="../media/image66.png"/><Relationship Id="rId70" Type="http://schemas.openxmlformats.org/officeDocument/2006/relationships/image" Target="../media/image74.png"/><Relationship Id="rId75" Type="http://schemas.openxmlformats.org/officeDocument/2006/relationships/image" Target="../media/image79.png"/><Relationship Id="rId83" Type="http://schemas.openxmlformats.org/officeDocument/2006/relationships/image" Target="../media/image87.png"/><Relationship Id="rId88" Type="http://schemas.openxmlformats.org/officeDocument/2006/relationships/image" Target="../media/image92.png"/><Relationship Id="rId91" Type="http://schemas.openxmlformats.org/officeDocument/2006/relationships/image" Target="../media/image95.png"/><Relationship Id="rId96" Type="http://schemas.openxmlformats.org/officeDocument/2006/relationships/image" Target="../media/image100.png"/><Relationship Id="rId111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57" Type="http://schemas.openxmlformats.org/officeDocument/2006/relationships/image" Target="../media/image61.png"/><Relationship Id="rId106" Type="http://schemas.openxmlformats.org/officeDocument/2006/relationships/image" Target="../media/image110.png"/><Relationship Id="rId114" Type="http://schemas.openxmlformats.org/officeDocument/2006/relationships/image" Target="../media/image118.png"/><Relationship Id="rId119" Type="http://schemas.openxmlformats.org/officeDocument/2006/relationships/image" Target="../media/image123.png"/><Relationship Id="rId10" Type="http://schemas.openxmlformats.org/officeDocument/2006/relationships/image" Target="../media/image14.pn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60" Type="http://schemas.openxmlformats.org/officeDocument/2006/relationships/image" Target="../media/image64.png"/><Relationship Id="rId65" Type="http://schemas.openxmlformats.org/officeDocument/2006/relationships/image" Target="../media/image69.png"/><Relationship Id="rId73" Type="http://schemas.openxmlformats.org/officeDocument/2006/relationships/image" Target="../media/image77.png"/><Relationship Id="rId78" Type="http://schemas.openxmlformats.org/officeDocument/2006/relationships/image" Target="../media/image82.png"/><Relationship Id="rId81" Type="http://schemas.openxmlformats.org/officeDocument/2006/relationships/image" Target="../media/image85.png"/><Relationship Id="rId86" Type="http://schemas.openxmlformats.org/officeDocument/2006/relationships/image" Target="../media/image90.png"/><Relationship Id="rId94" Type="http://schemas.openxmlformats.org/officeDocument/2006/relationships/image" Target="../media/image98.png"/><Relationship Id="rId99" Type="http://schemas.openxmlformats.org/officeDocument/2006/relationships/image" Target="../media/image103.png"/><Relationship Id="rId101" Type="http://schemas.openxmlformats.org/officeDocument/2006/relationships/image" Target="../media/image105.png"/><Relationship Id="rId122" Type="http://schemas.openxmlformats.org/officeDocument/2006/relationships/image" Target="../media/image12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9" Type="http://schemas.openxmlformats.org/officeDocument/2006/relationships/image" Target="../media/image43.png"/><Relationship Id="rId109" Type="http://schemas.openxmlformats.org/officeDocument/2006/relationships/image" Target="../media/image113.png"/><Relationship Id="rId34" Type="http://schemas.openxmlformats.org/officeDocument/2006/relationships/image" Target="../media/image38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6" Type="http://schemas.openxmlformats.org/officeDocument/2006/relationships/image" Target="../media/image80.png"/><Relationship Id="rId97" Type="http://schemas.openxmlformats.org/officeDocument/2006/relationships/image" Target="../media/image101.png"/><Relationship Id="rId104" Type="http://schemas.openxmlformats.org/officeDocument/2006/relationships/image" Target="../media/image108.png"/><Relationship Id="rId120" Type="http://schemas.openxmlformats.org/officeDocument/2006/relationships/image" Target="../media/image124.png"/><Relationship Id="rId125" Type="http://schemas.openxmlformats.org/officeDocument/2006/relationships/image" Target="../media/image129.png"/><Relationship Id="rId7" Type="http://schemas.openxmlformats.org/officeDocument/2006/relationships/image" Target="../media/image11.png"/><Relationship Id="rId71" Type="http://schemas.openxmlformats.org/officeDocument/2006/relationships/image" Target="../media/image75.png"/><Relationship Id="rId92" Type="http://schemas.openxmlformats.org/officeDocument/2006/relationships/image" Target="../media/image96.png"/><Relationship Id="rId2" Type="http://schemas.openxmlformats.org/officeDocument/2006/relationships/image" Target="../media/image6.png"/><Relationship Id="rId29" Type="http://schemas.openxmlformats.org/officeDocument/2006/relationships/image" Target="../media/image33.png"/><Relationship Id="rId24" Type="http://schemas.openxmlformats.org/officeDocument/2006/relationships/image" Target="../media/image28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66" Type="http://schemas.openxmlformats.org/officeDocument/2006/relationships/image" Target="../media/image70.png"/><Relationship Id="rId87" Type="http://schemas.openxmlformats.org/officeDocument/2006/relationships/image" Target="../media/image91.png"/><Relationship Id="rId110" Type="http://schemas.openxmlformats.org/officeDocument/2006/relationships/image" Target="../media/image114.png"/><Relationship Id="rId115" Type="http://schemas.openxmlformats.org/officeDocument/2006/relationships/image" Target="../media/image119.png"/></Relationships>
</file>

<file path=ppt/slides/_rels/slide2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0.png"/><Relationship Id="rId117" Type="http://schemas.openxmlformats.org/officeDocument/2006/relationships/image" Target="../media/image121.png"/><Relationship Id="rId21" Type="http://schemas.openxmlformats.org/officeDocument/2006/relationships/image" Target="../media/image25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63" Type="http://schemas.openxmlformats.org/officeDocument/2006/relationships/image" Target="../media/image67.png"/><Relationship Id="rId68" Type="http://schemas.openxmlformats.org/officeDocument/2006/relationships/image" Target="../media/image72.png"/><Relationship Id="rId84" Type="http://schemas.openxmlformats.org/officeDocument/2006/relationships/image" Target="../media/image88.png"/><Relationship Id="rId89" Type="http://schemas.openxmlformats.org/officeDocument/2006/relationships/image" Target="../media/image93.png"/><Relationship Id="rId112" Type="http://schemas.openxmlformats.org/officeDocument/2006/relationships/image" Target="../media/image116.png"/><Relationship Id="rId16" Type="http://schemas.openxmlformats.org/officeDocument/2006/relationships/image" Target="../media/image20.png"/><Relationship Id="rId107" Type="http://schemas.openxmlformats.org/officeDocument/2006/relationships/image" Target="../media/image111.png"/><Relationship Id="rId11" Type="http://schemas.openxmlformats.org/officeDocument/2006/relationships/image" Target="../media/image15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53" Type="http://schemas.openxmlformats.org/officeDocument/2006/relationships/image" Target="../media/image57.png"/><Relationship Id="rId58" Type="http://schemas.openxmlformats.org/officeDocument/2006/relationships/image" Target="../media/image62.png"/><Relationship Id="rId74" Type="http://schemas.openxmlformats.org/officeDocument/2006/relationships/image" Target="../media/image78.png"/><Relationship Id="rId79" Type="http://schemas.openxmlformats.org/officeDocument/2006/relationships/image" Target="../media/image83.png"/><Relationship Id="rId102" Type="http://schemas.openxmlformats.org/officeDocument/2006/relationships/image" Target="../media/image106.png"/><Relationship Id="rId123" Type="http://schemas.openxmlformats.org/officeDocument/2006/relationships/image" Target="../media/image127.png"/><Relationship Id="rId5" Type="http://schemas.openxmlformats.org/officeDocument/2006/relationships/image" Target="../media/image9.png"/><Relationship Id="rId61" Type="http://schemas.openxmlformats.org/officeDocument/2006/relationships/image" Target="../media/image65.png"/><Relationship Id="rId82" Type="http://schemas.openxmlformats.org/officeDocument/2006/relationships/image" Target="../media/image86.png"/><Relationship Id="rId90" Type="http://schemas.openxmlformats.org/officeDocument/2006/relationships/image" Target="../media/image94.png"/><Relationship Id="rId95" Type="http://schemas.openxmlformats.org/officeDocument/2006/relationships/image" Target="../media/image99.png"/><Relationship Id="rId19" Type="http://schemas.openxmlformats.org/officeDocument/2006/relationships/image" Target="../media/image2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56" Type="http://schemas.openxmlformats.org/officeDocument/2006/relationships/image" Target="../media/image60.png"/><Relationship Id="rId64" Type="http://schemas.openxmlformats.org/officeDocument/2006/relationships/image" Target="../media/image68.png"/><Relationship Id="rId69" Type="http://schemas.openxmlformats.org/officeDocument/2006/relationships/image" Target="../media/image73.png"/><Relationship Id="rId77" Type="http://schemas.openxmlformats.org/officeDocument/2006/relationships/image" Target="../media/image81.png"/><Relationship Id="rId100" Type="http://schemas.openxmlformats.org/officeDocument/2006/relationships/image" Target="../media/image104.png"/><Relationship Id="rId105" Type="http://schemas.openxmlformats.org/officeDocument/2006/relationships/image" Target="../media/image109.png"/><Relationship Id="rId113" Type="http://schemas.openxmlformats.org/officeDocument/2006/relationships/image" Target="../media/image117.png"/><Relationship Id="rId118" Type="http://schemas.openxmlformats.org/officeDocument/2006/relationships/image" Target="../media/image122.png"/><Relationship Id="rId8" Type="http://schemas.openxmlformats.org/officeDocument/2006/relationships/image" Target="../media/image12.png"/><Relationship Id="rId51" Type="http://schemas.openxmlformats.org/officeDocument/2006/relationships/image" Target="../media/image55.png"/><Relationship Id="rId72" Type="http://schemas.openxmlformats.org/officeDocument/2006/relationships/image" Target="../media/image76.png"/><Relationship Id="rId80" Type="http://schemas.openxmlformats.org/officeDocument/2006/relationships/image" Target="../media/image84.png"/><Relationship Id="rId85" Type="http://schemas.openxmlformats.org/officeDocument/2006/relationships/image" Target="../media/image89.png"/><Relationship Id="rId93" Type="http://schemas.openxmlformats.org/officeDocument/2006/relationships/image" Target="../media/image97.png"/><Relationship Id="rId98" Type="http://schemas.openxmlformats.org/officeDocument/2006/relationships/image" Target="../media/image102.png"/><Relationship Id="rId121" Type="http://schemas.openxmlformats.org/officeDocument/2006/relationships/image" Target="../media/image125.png"/><Relationship Id="rId3" Type="http://schemas.openxmlformats.org/officeDocument/2006/relationships/image" Target="../media/image7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59" Type="http://schemas.openxmlformats.org/officeDocument/2006/relationships/image" Target="../media/image63.png"/><Relationship Id="rId67" Type="http://schemas.openxmlformats.org/officeDocument/2006/relationships/image" Target="../media/image71.png"/><Relationship Id="rId103" Type="http://schemas.openxmlformats.org/officeDocument/2006/relationships/image" Target="../media/image107.png"/><Relationship Id="rId108" Type="http://schemas.openxmlformats.org/officeDocument/2006/relationships/image" Target="../media/image112.png"/><Relationship Id="rId116" Type="http://schemas.openxmlformats.org/officeDocument/2006/relationships/image" Target="../media/image120.png"/><Relationship Id="rId124" Type="http://schemas.openxmlformats.org/officeDocument/2006/relationships/image" Target="../media/image128.png"/><Relationship Id="rId20" Type="http://schemas.openxmlformats.org/officeDocument/2006/relationships/image" Target="../media/image24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62" Type="http://schemas.openxmlformats.org/officeDocument/2006/relationships/image" Target="../media/image66.png"/><Relationship Id="rId70" Type="http://schemas.openxmlformats.org/officeDocument/2006/relationships/image" Target="../media/image74.png"/><Relationship Id="rId75" Type="http://schemas.openxmlformats.org/officeDocument/2006/relationships/image" Target="../media/image79.png"/><Relationship Id="rId83" Type="http://schemas.openxmlformats.org/officeDocument/2006/relationships/image" Target="../media/image87.png"/><Relationship Id="rId88" Type="http://schemas.openxmlformats.org/officeDocument/2006/relationships/image" Target="../media/image92.png"/><Relationship Id="rId91" Type="http://schemas.openxmlformats.org/officeDocument/2006/relationships/image" Target="../media/image95.png"/><Relationship Id="rId96" Type="http://schemas.openxmlformats.org/officeDocument/2006/relationships/image" Target="../media/image100.png"/><Relationship Id="rId111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57" Type="http://schemas.openxmlformats.org/officeDocument/2006/relationships/image" Target="../media/image61.png"/><Relationship Id="rId106" Type="http://schemas.openxmlformats.org/officeDocument/2006/relationships/image" Target="../media/image110.png"/><Relationship Id="rId114" Type="http://schemas.openxmlformats.org/officeDocument/2006/relationships/image" Target="../media/image118.png"/><Relationship Id="rId119" Type="http://schemas.openxmlformats.org/officeDocument/2006/relationships/image" Target="../media/image123.png"/><Relationship Id="rId10" Type="http://schemas.openxmlformats.org/officeDocument/2006/relationships/image" Target="../media/image14.pn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60" Type="http://schemas.openxmlformats.org/officeDocument/2006/relationships/image" Target="../media/image64.png"/><Relationship Id="rId65" Type="http://schemas.openxmlformats.org/officeDocument/2006/relationships/image" Target="../media/image69.png"/><Relationship Id="rId73" Type="http://schemas.openxmlformats.org/officeDocument/2006/relationships/image" Target="../media/image77.png"/><Relationship Id="rId78" Type="http://schemas.openxmlformats.org/officeDocument/2006/relationships/image" Target="../media/image82.png"/><Relationship Id="rId81" Type="http://schemas.openxmlformats.org/officeDocument/2006/relationships/image" Target="../media/image85.png"/><Relationship Id="rId86" Type="http://schemas.openxmlformats.org/officeDocument/2006/relationships/image" Target="../media/image90.png"/><Relationship Id="rId94" Type="http://schemas.openxmlformats.org/officeDocument/2006/relationships/image" Target="../media/image98.png"/><Relationship Id="rId99" Type="http://schemas.openxmlformats.org/officeDocument/2006/relationships/image" Target="../media/image103.png"/><Relationship Id="rId101" Type="http://schemas.openxmlformats.org/officeDocument/2006/relationships/image" Target="../media/image105.png"/><Relationship Id="rId122" Type="http://schemas.openxmlformats.org/officeDocument/2006/relationships/image" Target="../media/image12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9" Type="http://schemas.openxmlformats.org/officeDocument/2006/relationships/image" Target="../media/image43.png"/><Relationship Id="rId109" Type="http://schemas.openxmlformats.org/officeDocument/2006/relationships/image" Target="../media/image113.png"/><Relationship Id="rId34" Type="http://schemas.openxmlformats.org/officeDocument/2006/relationships/image" Target="../media/image38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6" Type="http://schemas.openxmlformats.org/officeDocument/2006/relationships/image" Target="../media/image80.png"/><Relationship Id="rId97" Type="http://schemas.openxmlformats.org/officeDocument/2006/relationships/image" Target="../media/image101.png"/><Relationship Id="rId104" Type="http://schemas.openxmlformats.org/officeDocument/2006/relationships/image" Target="../media/image108.png"/><Relationship Id="rId120" Type="http://schemas.openxmlformats.org/officeDocument/2006/relationships/image" Target="../media/image124.png"/><Relationship Id="rId125" Type="http://schemas.openxmlformats.org/officeDocument/2006/relationships/image" Target="../media/image129.png"/><Relationship Id="rId7" Type="http://schemas.openxmlformats.org/officeDocument/2006/relationships/image" Target="../media/image11.png"/><Relationship Id="rId71" Type="http://schemas.openxmlformats.org/officeDocument/2006/relationships/image" Target="../media/image75.png"/><Relationship Id="rId92" Type="http://schemas.openxmlformats.org/officeDocument/2006/relationships/image" Target="../media/image96.png"/><Relationship Id="rId2" Type="http://schemas.openxmlformats.org/officeDocument/2006/relationships/image" Target="../media/image6.png"/><Relationship Id="rId29" Type="http://schemas.openxmlformats.org/officeDocument/2006/relationships/image" Target="../media/image33.png"/><Relationship Id="rId24" Type="http://schemas.openxmlformats.org/officeDocument/2006/relationships/image" Target="../media/image28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66" Type="http://schemas.openxmlformats.org/officeDocument/2006/relationships/image" Target="../media/image70.png"/><Relationship Id="rId87" Type="http://schemas.openxmlformats.org/officeDocument/2006/relationships/image" Target="../media/image91.png"/><Relationship Id="rId110" Type="http://schemas.openxmlformats.org/officeDocument/2006/relationships/image" Target="../media/image114.png"/><Relationship Id="rId115" Type="http://schemas.openxmlformats.org/officeDocument/2006/relationships/image" Target="../media/image1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3.jpeg"/><Relationship Id="rId4" Type="http://schemas.openxmlformats.org/officeDocument/2006/relationships/image" Target="../media/image13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5.png"/><Relationship Id="rId18" Type="http://schemas.openxmlformats.org/officeDocument/2006/relationships/image" Target="../media/image160.png"/><Relationship Id="rId26" Type="http://schemas.openxmlformats.org/officeDocument/2006/relationships/image" Target="../media/image168.png"/><Relationship Id="rId39" Type="http://schemas.openxmlformats.org/officeDocument/2006/relationships/image" Target="../media/image181.png"/><Relationship Id="rId21" Type="http://schemas.openxmlformats.org/officeDocument/2006/relationships/image" Target="../media/image163.png"/><Relationship Id="rId34" Type="http://schemas.openxmlformats.org/officeDocument/2006/relationships/image" Target="../media/image176.png"/><Relationship Id="rId42" Type="http://schemas.openxmlformats.org/officeDocument/2006/relationships/image" Target="../media/image184.png"/><Relationship Id="rId47" Type="http://schemas.openxmlformats.org/officeDocument/2006/relationships/image" Target="../media/image189.png"/><Relationship Id="rId50" Type="http://schemas.openxmlformats.org/officeDocument/2006/relationships/image" Target="../media/image192.png"/><Relationship Id="rId55" Type="http://schemas.openxmlformats.org/officeDocument/2006/relationships/image" Target="../media/image197.png"/><Relationship Id="rId7" Type="http://schemas.openxmlformats.org/officeDocument/2006/relationships/image" Target="../media/image149.png"/><Relationship Id="rId12" Type="http://schemas.openxmlformats.org/officeDocument/2006/relationships/image" Target="../media/image154.png"/><Relationship Id="rId17" Type="http://schemas.openxmlformats.org/officeDocument/2006/relationships/image" Target="../media/image159.png"/><Relationship Id="rId25" Type="http://schemas.openxmlformats.org/officeDocument/2006/relationships/image" Target="../media/image167.png"/><Relationship Id="rId33" Type="http://schemas.openxmlformats.org/officeDocument/2006/relationships/image" Target="../media/image175.png"/><Relationship Id="rId38" Type="http://schemas.openxmlformats.org/officeDocument/2006/relationships/image" Target="../media/image180.png"/><Relationship Id="rId46" Type="http://schemas.openxmlformats.org/officeDocument/2006/relationships/image" Target="../media/image188.png"/><Relationship Id="rId2" Type="http://schemas.openxmlformats.org/officeDocument/2006/relationships/image" Target="../media/image144.png"/><Relationship Id="rId16" Type="http://schemas.openxmlformats.org/officeDocument/2006/relationships/image" Target="../media/image158.png"/><Relationship Id="rId20" Type="http://schemas.openxmlformats.org/officeDocument/2006/relationships/image" Target="../media/image162.png"/><Relationship Id="rId29" Type="http://schemas.openxmlformats.org/officeDocument/2006/relationships/image" Target="../media/image171.png"/><Relationship Id="rId41" Type="http://schemas.openxmlformats.org/officeDocument/2006/relationships/image" Target="../media/image183.png"/><Relationship Id="rId54" Type="http://schemas.openxmlformats.org/officeDocument/2006/relationships/image" Target="../media/image19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8.png"/><Relationship Id="rId11" Type="http://schemas.openxmlformats.org/officeDocument/2006/relationships/image" Target="../media/image153.png"/><Relationship Id="rId24" Type="http://schemas.openxmlformats.org/officeDocument/2006/relationships/image" Target="../media/image166.png"/><Relationship Id="rId32" Type="http://schemas.openxmlformats.org/officeDocument/2006/relationships/image" Target="../media/image174.png"/><Relationship Id="rId37" Type="http://schemas.openxmlformats.org/officeDocument/2006/relationships/image" Target="../media/image179.png"/><Relationship Id="rId40" Type="http://schemas.openxmlformats.org/officeDocument/2006/relationships/image" Target="../media/image182.png"/><Relationship Id="rId45" Type="http://schemas.openxmlformats.org/officeDocument/2006/relationships/image" Target="../media/image187.png"/><Relationship Id="rId53" Type="http://schemas.openxmlformats.org/officeDocument/2006/relationships/image" Target="../media/image195.png"/><Relationship Id="rId5" Type="http://schemas.openxmlformats.org/officeDocument/2006/relationships/image" Target="../media/image147.png"/><Relationship Id="rId15" Type="http://schemas.openxmlformats.org/officeDocument/2006/relationships/image" Target="../media/image157.png"/><Relationship Id="rId23" Type="http://schemas.openxmlformats.org/officeDocument/2006/relationships/image" Target="../media/image165.png"/><Relationship Id="rId28" Type="http://schemas.openxmlformats.org/officeDocument/2006/relationships/image" Target="../media/image170.png"/><Relationship Id="rId36" Type="http://schemas.openxmlformats.org/officeDocument/2006/relationships/image" Target="../media/image178.png"/><Relationship Id="rId49" Type="http://schemas.openxmlformats.org/officeDocument/2006/relationships/image" Target="../media/image191.png"/><Relationship Id="rId10" Type="http://schemas.openxmlformats.org/officeDocument/2006/relationships/image" Target="../media/image152.png"/><Relationship Id="rId19" Type="http://schemas.openxmlformats.org/officeDocument/2006/relationships/image" Target="../media/image161.png"/><Relationship Id="rId31" Type="http://schemas.openxmlformats.org/officeDocument/2006/relationships/image" Target="../media/image173.png"/><Relationship Id="rId44" Type="http://schemas.openxmlformats.org/officeDocument/2006/relationships/image" Target="../media/image186.png"/><Relationship Id="rId52" Type="http://schemas.openxmlformats.org/officeDocument/2006/relationships/image" Target="../media/image194.png"/><Relationship Id="rId4" Type="http://schemas.openxmlformats.org/officeDocument/2006/relationships/image" Target="../media/image146.png"/><Relationship Id="rId9" Type="http://schemas.openxmlformats.org/officeDocument/2006/relationships/image" Target="../media/image151.png"/><Relationship Id="rId14" Type="http://schemas.openxmlformats.org/officeDocument/2006/relationships/image" Target="../media/image156.png"/><Relationship Id="rId22" Type="http://schemas.openxmlformats.org/officeDocument/2006/relationships/image" Target="../media/image164.png"/><Relationship Id="rId27" Type="http://schemas.openxmlformats.org/officeDocument/2006/relationships/image" Target="../media/image169.png"/><Relationship Id="rId30" Type="http://schemas.openxmlformats.org/officeDocument/2006/relationships/image" Target="../media/image172.png"/><Relationship Id="rId35" Type="http://schemas.openxmlformats.org/officeDocument/2006/relationships/image" Target="../media/image177.png"/><Relationship Id="rId43" Type="http://schemas.openxmlformats.org/officeDocument/2006/relationships/image" Target="../media/image185.png"/><Relationship Id="rId48" Type="http://schemas.openxmlformats.org/officeDocument/2006/relationships/image" Target="../media/image190.png"/><Relationship Id="rId56" Type="http://schemas.openxmlformats.org/officeDocument/2006/relationships/image" Target="../media/image198.png"/><Relationship Id="rId8" Type="http://schemas.openxmlformats.org/officeDocument/2006/relationships/image" Target="../media/image150.png"/><Relationship Id="rId51" Type="http://schemas.openxmlformats.org/officeDocument/2006/relationships/image" Target="../media/image193.png"/><Relationship Id="rId3" Type="http://schemas.openxmlformats.org/officeDocument/2006/relationships/image" Target="../media/image1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143512"/>
            <a:ext cx="4857784" cy="107157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chemeClr val="bg1"/>
                </a:solidFill>
              </a:rPr>
              <a:t>Выполнили: Черных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Дарина</a:t>
            </a:r>
            <a:r>
              <a:rPr lang="ru-RU" sz="2000" b="1" i="1" dirty="0" smtClean="0">
                <a:solidFill>
                  <a:schemeClr val="bg1"/>
                </a:solidFill>
              </a:rPr>
              <a:t>,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Литаврина</a:t>
            </a:r>
            <a:r>
              <a:rPr lang="ru-RU" sz="2000" b="1" i="1" dirty="0" smtClean="0">
                <a:solidFill>
                  <a:schemeClr val="bg1"/>
                </a:solidFill>
              </a:rPr>
              <a:t> Галина, 5а класс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357158" y="333374"/>
            <a:ext cx="8572560" cy="26669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000" b="1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ПЕНТАМИНО</a:t>
            </a: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 – </a:t>
            </a:r>
          </a:p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поиск решений одной задачи</a:t>
            </a:r>
            <a:endParaRPr lang="ru-RU" sz="3600" b="1" i="1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grpSp>
        <p:nvGrpSpPr>
          <p:cNvPr id="14538" name="Group 202"/>
          <p:cNvGrpSpPr>
            <a:grpSpLocks/>
          </p:cNvGrpSpPr>
          <p:nvPr/>
        </p:nvGrpSpPr>
        <p:grpSpPr bwMode="auto">
          <a:xfrm>
            <a:off x="4143372" y="3071810"/>
            <a:ext cx="1008062" cy="1322387"/>
            <a:chOff x="1247" y="647"/>
            <a:chExt cx="2580" cy="3224"/>
          </a:xfrm>
        </p:grpSpPr>
        <p:grpSp>
          <p:nvGrpSpPr>
            <p:cNvPr id="2" name="Группа 2"/>
            <p:cNvGrpSpPr>
              <a:grpSpLocks/>
            </p:cNvGrpSpPr>
            <p:nvPr/>
          </p:nvGrpSpPr>
          <p:grpSpPr bwMode="auto">
            <a:xfrm rot="5400000">
              <a:off x="3152" y="2221"/>
              <a:ext cx="675" cy="675"/>
              <a:chOff x="1214414" y="1142984"/>
              <a:chExt cx="1071570" cy="1071570"/>
            </a:xfrm>
          </p:grpSpPr>
          <p:sp>
            <p:nvSpPr>
              <p:cNvPr id="15" name="Прямоугольник 3"/>
              <p:cNvSpPr/>
              <p:nvPr/>
            </p:nvSpPr>
            <p:spPr>
              <a:xfrm rot="16200000">
                <a:off x="121441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рямоугольник 4"/>
              <p:cNvSpPr/>
              <p:nvPr/>
            </p:nvSpPr>
            <p:spPr>
              <a:xfrm rot="16200000">
                <a:off x="1214414" y="185736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Прямоугольник 5"/>
              <p:cNvSpPr/>
              <p:nvPr/>
            </p:nvSpPr>
            <p:spPr>
              <a:xfrm rot="16200000">
                <a:off x="1214414" y="150017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" name="Прямоугольник 6"/>
              <p:cNvSpPr/>
              <p:nvPr/>
            </p:nvSpPr>
            <p:spPr>
              <a:xfrm rot="16200000">
                <a:off x="192879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Прямоугольник 7"/>
              <p:cNvSpPr/>
              <p:nvPr/>
            </p:nvSpPr>
            <p:spPr>
              <a:xfrm rot="16200000">
                <a:off x="157160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0" name="Группа 8"/>
            <p:cNvGrpSpPr>
              <a:grpSpLocks/>
            </p:cNvGrpSpPr>
            <p:nvPr/>
          </p:nvGrpSpPr>
          <p:grpSpPr bwMode="auto">
            <a:xfrm rot="16200000" flipH="1">
              <a:off x="2016" y="2236"/>
              <a:ext cx="680" cy="675"/>
              <a:chOff x="3071802" y="5000636"/>
              <a:chExt cx="1071570" cy="1071570"/>
            </a:xfrm>
          </p:grpSpPr>
          <p:sp>
            <p:nvSpPr>
              <p:cNvPr id="21" name="Прямоугольник 9"/>
              <p:cNvSpPr/>
              <p:nvPr/>
            </p:nvSpPr>
            <p:spPr>
              <a:xfrm rot="16200000">
                <a:off x="3428992" y="535782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7" name="Прямоугольник 10"/>
              <p:cNvSpPr/>
              <p:nvPr/>
            </p:nvSpPr>
            <p:spPr>
              <a:xfrm rot="16200000">
                <a:off x="3428992" y="571501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0" name="Прямоугольник 11"/>
              <p:cNvSpPr/>
              <p:nvPr/>
            </p:nvSpPr>
            <p:spPr>
              <a:xfrm rot="16200000">
                <a:off x="3786182" y="571501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1" name="Прямоугольник 12"/>
              <p:cNvSpPr/>
              <p:nvPr/>
            </p:nvSpPr>
            <p:spPr>
              <a:xfrm rot="16200000">
                <a:off x="3071802" y="535782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2" name="Прямоугольник 13"/>
              <p:cNvSpPr/>
              <p:nvPr/>
            </p:nvSpPr>
            <p:spPr>
              <a:xfrm rot="16200000">
                <a:off x="3071802" y="500063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76" name="Группа 76"/>
            <p:cNvGrpSpPr>
              <a:grpSpLocks/>
            </p:cNvGrpSpPr>
            <p:nvPr/>
          </p:nvGrpSpPr>
          <p:grpSpPr bwMode="auto">
            <a:xfrm rot="5400000" flipV="1">
              <a:off x="1378" y="1167"/>
              <a:ext cx="458" cy="720"/>
              <a:chOff x="2214546" y="2166929"/>
              <a:chExt cx="714380" cy="1143008"/>
            </a:xfrm>
          </p:grpSpPr>
          <p:grpSp>
            <p:nvGrpSpPr>
              <p:cNvPr id="14723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378" name="Прямоугольник 21"/>
                <p:cNvPicPr>
                  <a:picLocks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379" name="Text Box 43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4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381" name="Прямоугольник 2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2" name="Text Box 4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5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384" name="Прямоугольник 23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5" name="Text Box 4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6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387" name="Прямоугольник 24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8" name="Text Box 5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7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390" name="Прямоугольник 25"/>
                <p:cNvPicPr>
                  <a:picLocks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91" name="Text Box 5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392" name="Группа 78"/>
            <p:cNvGrpSpPr>
              <a:grpSpLocks/>
            </p:cNvGrpSpPr>
            <p:nvPr/>
          </p:nvGrpSpPr>
          <p:grpSpPr bwMode="auto">
            <a:xfrm rot="5400000">
              <a:off x="1762" y="631"/>
              <a:ext cx="644" cy="675"/>
              <a:chOff x="4214810" y="3643314"/>
              <a:chExt cx="1071570" cy="1071570"/>
            </a:xfrm>
          </p:grpSpPr>
          <p:sp>
            <p:nvSpPr>
              <p:cNvPr id="14728" name="Прямоугольник 27"/>
              <p:cNvSpPr/>
              <p:nvPr/>
            </p:nvSpPr>
            <p:spPr>
              <a:xfrm rot="16200000">
                <a:off x="4929190" y="435769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9" name="Прямоугольник 28"/>
              <p:cNvSpPr/>
              <p:nvPr/>
            </p:nvSpPr>
            <p:spPr>
              <a:xfrm rot="16200000">
                <a:off x="4572000" y="364331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0" name="Прямоугольник 29"/>
              <p:cNvSpPr/>
              <p:nvPr/>
            </p:nvSpPr>
            <p:spPr>
              <a:xfrm rot="16200000">
                <a:off x="492919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1" name="Прямоугольник 30"/>
              <p:cNvSpPr/>
              <p:nvPr/>
            </p:nvSpPr>
            <p:spPr>
              <a:xfrm rot="16200000">
                <a:off x="421481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3" name="Прямоугольник 31"/>
              <p:cNvSpPr/>
              <p:nvPr/>
            </p:nvSpPr>
            <p:spPr>
              <a:xfrm rot="16200000">
                <a:off x="457200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34" name="Группа 32"/>
            <p:cNvGrpSpPr>
              <a:grpSpLocks/>
            </p:cNvGrpSpPr>
            <p:nvPr/>
          </p:nvGrpSpPr>
          <p:grpSpPr bwMode="auto">
            <a:xfrm>
              <a:off x="1783" y="2477"/>
              <a:ext cx="675" cy="669"/>
              <a:chOff x="7143768" y="1571612"/>
              <a:chExt cx="1071570" cy="1062692"/>
            </a:xfrm>
          </p:grpSpPr>
          <p:grpSp>
            <p:nvGrpSpPr>
              <p:cNvPr id="14737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410" name="Прямоугольник 33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1" name="Text Box 7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40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413" name="Прямоугольник 34"/>
                <p:cNvPicPr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4" name="Text Box 7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43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416" name="Прямоугольник 3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7" name="Text Box 8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46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419" name="Прямоугольник 36"/>
                <p:cNvPicPr>
                  <a:picLocks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0" name="Text Box 8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49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422" name="Прямоугольник 37"/>
                <p:cNvPicPr>
                  <a:picLocks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3" name="Text Box 8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50" name="Группа 38"/>
            <p:cNvGrpSpPr>
              <a:grpSpLocks/>
            </p:cNvGrpSpPr>
            <p:nvPr/>
          </p:nvGrpSpPr>
          <p:grpSpPr bwMode="auto">
            <a:xfrm rot="10800000">
              <a:off x="2426" y="647"/>
              <a:ext cx="675" cy="450"/>
              <a:chOff x="714348" y="2928934"/>
              <a:chExt cx="1071570" cy="714380"/>
            </a:xfrm>
          </p:grpSpPr>
          <p:grpSp>
            <p:nvGrpSpPr>
              <p:cNvPr id="51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426" name="Прямоугольник 39"/>
                <p:cNvPicPr>
                  <a:picLocks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7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3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429" name="Прямоугольник 40"/>
                <p:cNvPicPr>
                  <a:picLocks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0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6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432" name="Прямоугольник 41"/>
                <p:cNvPicPr>
                  <a:picLocks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3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9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435" name="Прямоугольник 42"/>
                <p:cNvPicPr>
                  <a:picLocks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6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2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438" name="Прямоугольник 43"/>
                <p:cNvPicPr>
                  <a:picLocks noChangeArrowheads="1"/>
                </p:cNvPicPr>
                <p:nvPr/>
              </p:nvPicPr>
              <p:blipFill>
                <a:blip r:embed="rId1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9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66" name="Группа 44"/>
            <p:cNvGrpSpPr>
              <a:grpSpLocks/>
            </p:cNvGrpSpPr>
            <p:nvPr/>
          </p:nvGrpSpPr>
          <p:grpSpPr bwMode="auto">
            <a:xfrm>
              <a:off x="1519" y="1546"/>
              <a:ext cx="450" cy="900"/>
              <a:chOff x="3143240" y="1500174"/>
              <a:chExt cx="714380" cy="1428760"/>
            </a:xfrm>
          </p:grpSpPr>
          <p:grpSp>
            <p:nvGrpSpPr>
              <p:cNvPr id="14769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442" name="Прямоугольник 45"/>
                <p:cNvPicPr>
                  <a:picLocks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3" name="Text Box 107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72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445" name="Прямоугольник 46"/>
                <p:cNvPicPr>
                  <a:picLocks noChangeArrowheads="1"/>
                </p:cNvPicPr>
                <p:nvPr/>
              </p:nvPicPr>
              <p:blipFill>
                <a:blip r:embed="rId1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6" name="Text Box 11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75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448" name="Прямоугольник 47"/>
                <p:cNvPicPr>
                  <a:picLocks noChangeArrowheads="1"/>
                </p:cNvPicPr>
                <p:nvPr/>
              </p:nvPicPr>
              <p:blipFill>
                <a:blip r:embed="rId1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9" name="Text Box 113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78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451" name="Прямоугольник 48"/>
                <p:cNvPicPr>
                  <a:picLocks noChangeArrowheads="1"/>
                </p:cNvPicPr>
                <p:nvPr/>
              </p:nvPicPr>
              <p:blipFill>
                <a:blip r:embed="rId1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52" name="Text Box 11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2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454" name="Прямоугольник 49"/>
                <p:cNvPicPr>
                  <a:picLocks noChangeArrowheads="1"/>
                </p:cNvPicPr>
                <p:nvPr/>
              </p:nvPicPr>
              <p:blipFill>
                <a:blip r:embed="rId2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55" name="Text Box 11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456" name="Группа 79"/>
            <p:cNvGrpSpPr>
              <a:grpSpLocks/>
            </p:cNvGrpSpPr>
            <p:nvPr/>
          </p:nvGrpSpPr>
          <p:grpSpPr bwMode="auto">
            <a:xfrm flipH="1">
              <a:off x="1474" y="2007"/>
              <a:ext cx="771" cy="675"/>
              <a:chOff x="6000760" y="2857496"/>
              <a:chExt cx="1071570" cy="1071570"/>
            </a:xfrm>
          </p:grpSpPr>
          <p:sp>
            <p:nvSpPr>
              <p:cNvPr id="69" name="Прямоугольник 51"/>
              <p:cNvSpPr/>
              <p:nvPr/>
            </p:nvSpPr>
            <p:spPr>
              <a:xfrm>
                <a:off x="671514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Прямоугольник 52"/>
              <p:cNvSpPr/>
              <p:nvPr/>
            </p:nvSpPr>
            <p:spPr>
              <a:xfrm>
                <a:off x="635795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Прямоугольник 53"/>
              <p:cNvSpPr/>
              <p:nvPr/>
            </p:nvSpPr>
            <p:spPr>
              <a:xfrm>
                <a:off x="6357950" y="321468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рямоугольник 54"/>
              <p:cNvSpPr/>
              <p:nvPr/>
            </p:nvSpPr>
            <p:spPr>
              <a:xfrm>
                <a:off x="635795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рямоугольник 55"/>
              <p:cNvSpPr/>
              <p:nvPr/>
            </p:nvSpPr>
            <p:spPr>
              <a:xfrm>
                <a:off x="600076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9" name="Группа 56"/>
            <p:cNvGrpSpPr>
              <a:grpSpLocks/>
            </p:cNvGrpSpPr>
            <p:nvPr/>
          </p:nvGrpSpPr>
          <p:grpSpPr bwMode="auto">
            <a:xfrm rot="5400000">
              <a:off x="2702" y="3154"/>
              <a:ext cx="1125" cy="225"/>
              <a:chOff x="714348" y="2143116"/>
              <a:chExt cx="1785950" cy="357190"/>
            </a:xfrm>
          </p:grpSpPr>
          <p:sp>
            <p:nvSpPr>
              <p:cNvPr id="80" name="Прямоугольник 57"/>
              <p:cNvSpPr/>
              <p:nvPr/>
            </p:nvSpPr>
            <p:spPr>
              <a:xfrm rot="16200000">
                <a:off x="214310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рямоугольник 58"/>
              <p:cNvSpPr/>
              <p:nvPr/>
            </p:nvSpPr>
            <p:spPr>
              <a:xfrm rot="16200000">
                <a:off x="178591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рямоугольник 59"/>
              <p:cNvSpPr/>
              <p:nvPr/>
            </p:nvSpPr>
            <p:spPr>
              <a:xfrm rot="16200000">
                <a:off x="142872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рямоугольник 60"/>
              <p:cNvSpPr/>
              <p:nvPr/>
            </p:nvSpPr>
            <p:spPr>
              <a:xfrm rot="16200000">
                <a:off x="107153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рямоугольник 61"/>
              <p:cNvSpPr/>
              <p:nvPr/>
            </p:nvSpPr>
            <p:spPr>
              <a:xfrm rot="16200000">
                <a:off x="71434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5" name="Группа 62"/>
            <p:cNvGrpSpPr>
              <a:grpSpLocks/>
            </p:cNvGrpSpPr>
            <p:nvPr/>
          </p:nvGrpSpPr>
          <p:grpSpPr bwMode="auto">
            <a:xfrm rot="5400000">
              <a:off x="2700" y="2703"/>
              <a:ext cx="900" cy="450"/>
              <a:chOff x="2357422" y="1571612"/>
              <a:chExt cx="1428760" cy="714380"/>
            </a:xfrm>
          </p:grpSpPr>
          <p:sp>
            <p:nvSpPr>
              <p:cNvPr id="86" name="Прямоугольник 63"/>
              <p:cNvSpPr/>
              <p:nvPr/>
            </p:nvSpPr>
            <p:spPr>
              <a:xfrm rot="16200000">
                <a:off x="342899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рямоугольник 64"/>
              <p:cNvSpPr/>
              <p:nvPr/>
            </p:nvSpPr>
            <p:spPr>
              <a:xfrm rot="16200000">
                <a:off x="307180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рямоугольник 65"/>
              <p:cNvSpPr/>
              <p:nvPr/>
            </p:nvSpPr>
            <p:spPr>
              <a:xfrm rot="16200000">
                <a:off x="271461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рямоугольник 66"/>
              <p:cNvSpPr/>
              <p:nvPr/>
            </p:nvSpPr>
            <p:spPr>
              <a:xfrm rot="16200000">
                <a:off x="235742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рямоугольник 67"/>
              <p:cNvSpPr/>
              <p:nvPr/>
            </p:nvSpPr>
            <p:spPr>
              <a:xfrm rot="16200000">
                <a:off x="2357422" y="157161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504" name="Группа 74"/>
            <p:cNvGrpSpPr>
              <a:grpSpLocks/>
            </p:cNvGrpSpPr>
            <p:nvPr/>
          </p:nvGrpSpPr>
          <p:grpSpPr bwMode="auto">
            <a:xfrm rot="5400000">
              <a:off x="2472" y="2234"/>
              <a:ext cx="675" cy="675"/>
              <a:chOff x="2786050" y="3643314"/>
              <a:chExt cx="1071570" cy="1071570"/>
            </a:xfrm>
          </p:grpSpPr>
          <p:grpSp>
            <p:nvGrpSpPr>
              <p:cNvPr id="91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506" name="Прямоугольник 69"/>
                <p:cNvPicPr>
                  <a:picLocks noChangeArrowheads="1"/>
                </p:cNvPicPr>
                <p:nvPr/>
              </p:nvPicPr>
              <p:blipFill>
                <a:blip r:embed="rId2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07" name="Text Box 171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2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509" name="Прямоугольник 70"/>
                <p:cNvPicPr>
                  <a:picLocks noChangeArrowheads="1"/>
                </p:cNvPicPr>
                <p:nvPr/>
              </p:nvPicPr>
              <p:blipFill>
                <a:blip r:embed="rId2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0" name="Text Box 174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5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512" name="Прямоугольник 71"/>
                <p:cNvPicPr>
                  <a:picLocks noChangeArrowheads="1"/>
                </p:cNvPicPr>
                <p:nvPr/>
              </p:nvPicPr>
              <p:blipFill>
                <a:blip r:embed="rId2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3" name="Text Box 17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8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515" name="Прямоугольник 72"/>
                <p:cNvPicPr>
                  <a:picLocks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6" name="Text Box 18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1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518" name="Прямоугольник 73"/>
                <p:cNvPicPr>
                  <a:picLocks noChangeArrowheads="1"/>
                </p:cNvPicPr>
                <p:nvPr/>
              </p:nvPicPr>
              <p:blipFill>
                <a:blip r:embed="rId2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9" name="Text Box 18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520" name="Group 184"/>
            <p:cNvGrpSpPr>
              <a:grpSpLocks/>
            </p:cNvGrpSpPr>
            <p:nvPr/>
          </p:nvGrpSpPr>
          <p:grpSpPr bwMode="auto">
            <a:xfrm rot="16200000">
              <a:off x="1524" y="3091"/>
              <a:ext cx="1002" cy="558"/>
              <a:chOff x="1874" y="999"/>
              <a:chExt cx="1002" cy="558"/>
            </a:xfrm>
          </p:grpSpPr>
          <p:grpSp>
            <p:nvGrpSpPr>
              <p:cNvPr id="14794" name="Прямоугольник 92"/>
              <p:cNvGrpSpPr>
                <a:grpSpLocks/>
              </p:cNvGrpSpPr>
              <p:nvPr/>
            </p:nvGrpSpPr>
            <p:grpSpPr bwMode="auto">
              <a:xfrm>
                <a:off x="2329" y="1235"/>
                <a:ext cx="331" cy="322"/>
                <a:chOff x="7412736" y="5388864"/>
                <a:chExt cx="524256" cy="512064"/>
              </a:xfrm>
            </p:grpSpPr>
            <p:pic>
              <p:nvPicPr>
                <p:cNvPr id="14522" name="Прямоугольник 92"/>
                <p:cNvPicPr>
                  <a:picLocks noChangeArrowheads="1"/>
                </p:cNvPicPr>
                <p:nvPr/>
              </p:nvPicPr>
              <p:blipFill>
                <a:blip r:embed="rId26" cstate="print"/>
                <a:srcRect/>
                <a:stretch>
                  <a:fillRect/>
                </a:stretch>
              </p:blipFill>
              <p:spPr bwMode="auto">
                <a:xfrm>
                  <a:off x="7412736" y="538886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23" name="Text Box 18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500958" y="5429264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524" name="Group 188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grpSp>
              <p:nvGrpSpPr>
                <p:cNvPr id="14797" name="Прямоугольник 93"/>
                <p:cNvGrpSpPr>
                  <a:grpSpLocks/>
                </p:cNvGrpSpPr>
                <p:nvPr/>
              </p:nvGrpSpPr>
              <p:grpSpPr bwMode="auto">
                <a:xfrm>
                  <a:off x="2550" y="999"/>
                  <a:ext cx="326" cy="326"/>
                  <a:chOff x="8132064" y="5029200"/>
                  <a:chExt cx="518160" cy="518160"/>
                </a:xfrm>
              </p:grpSpPr>
              <p:pic>
                <p:nvPicPr>
                  <p:cNvPr id="14526" name="Прямоугольник 93"/>
                  <p:cNvPicPr>
                    <a:picLocks noChangeArrowheads="1"/>
                  </p:cNvPicPr>
                  <p:nvPr/>
                </p:nvPicPr>
                <p:blipFill>
                  <a:blip r:embed="rId27" cstate="print"/>
                  <a:srcRect/>
                  <a:stretch>
                    <a:fillRect/>
                  </a:stretch>
                </p:blipFill>
                <p:spPr bwMode="auto">
                  <a:xfrm>
                    <a:off x="8132064" y="5029200"/>
                    <a:ext cx="518160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27" name="Text Box 191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21533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14798" name="Прямоугольник 94"/>
                <p:cNvGrpSpPr>
                  <a:grpSpLocks/>
                </p:cNvGrpSpPr>
                <p:nvPr/>
              </p:nvGrpSpPr>
              <p:grpSpPr bwMode="auto">
                <a:xfrm>
                  <a:off x="2323" y="999"/>
                  <a:ext cx="330" cy="326"/>
                  <a:chOff x="7772400" y="5029200"/>
                  <a:chExt cx="524256" cy="518160"/>
                </a:xfrm>
              </p:grpSpPr>
              <p:pic>
                <p:nvPicPr>
                  <p:cNvPr id="14529" name="Прямоугольник 94"/>
                  <p:cNvPicPr>
                    <a:picLocks noChangeArrowheads="1"/>
                  </p:cNvPicPr>
                  <p:nvPr/>
                </p:nvPicPr>
                <p:blipFill>
                  <a:blip r:embed="rId28" cstate="print"/>
                  <a:srcRect/>
                  <a:stretch>
                    <a:fillRect/>
                  </a:stretch>
                </p:blipFill>
                <p:spPr bwMode="auto">
                  <a:xfrm>
                    <a:off x="7772400" y="5029200"/>
                    <a:ext cx="524256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0" name="Text Box 194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85814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14801" name="Прямоугольник 95"/>
                <p:cNvGrpSpPr>
                  <a:grpSpLocks/>
                </p:cNvGrpSpPr>
                <p:nvPr/>
              </p:nvGrpSpPr>
              <p:grpSpPr bwMode="auto">
                <a:xfrm>
                  <a:off x="2096" y="999"/>
                  <a:ext cx="331" cy="326"/>
                  <a:chOff x="7412736" y="5029200"/>
                  <a:chExt cx="524256" cy="518160"/>
                </a:xfrm>
              </p:grpSpPr>
              <p:pic>
                <p:nvPicPr>
                  <p:cNvPr id="14532" name="Прямоугольник 95"/>
                  <p:cNvPicPr>
                    <a:picLocks noChangeArrowheads="1"/>
                  </p:cNvPicPr>
                  <p:nvPr/>
                </p:nvPicPr>
                <p:blipFill>
                  <a:blip r:embed="rId29" cstate="print"/>
                  <a:srcRect/>
                  <a:stretch>
                    <a:fillRect/>
                  </a:stretch>
                </p:blipFill>
                <p:spPr bwMode="auto">
                  <a:xfrm>
                    <a:off x="7412736" y="5029200"/>
                    <a:ext cx="524256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3" name="Text Box 197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50095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14804" name="Прямоугольник 96"/>
                <p:cNvGrpSpPr>
                  <a:grpSpLocks/>
                </p:cNvGrpSpPr>
                <p:nvPr/>
              </p:nvGrpSpPr>
              <p:grpSpPr bwMode="auto">
                <a:xfrm>
                  <a:off x="1874" y="999"/>
                  <a:ext cx="326" cy="326"/>
                  <a:chOff x="7059168" y="5029200"/>
                  <a:chExt cx="518160" cy="518160"/>
                </a:xfrm>
              </p:grpSpPr>
              <p:pic>
                <p:nvPicPr>
                  <p:cNvPr id="14535" name="Прямоугольник 96"/>
                  <p:cNvPicPr>
                    <a:picLocks noChangeArrowheads="1"/>
                  </p:cNvPicPr>
                  <p:nvPr/>
                </p:nvPicPr>
                <p:blipFill>
                  <a:blip r:embed="rId30" cstate="print"/>
                  <a:srcRect/>
                  <a:stretch>
                    <a:fillRect/>
                  </a:stretch>
                </p:blipFill>
                <p:spPr bwMode="auto">
                  <a:xfrm>
                    <a:off x="7059168" y="5029200"/>
                    <a:ext cx="518160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6" name="Text Box 200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14376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14732" name="Group 396"/>
          <p:cNvGrpSpPr>
            <a:grpSpLocks/>
          </p:cNvGrpSpPr>
          <p:nvPr/>
        </p:nvGrpSpPr>
        <p:grpSpPr bwMode="auto">
          <a:xfrm rot="772150">
            <a:off x="7086874" y="3367188"/>
            <a:ext cx="825500" cy="865188"/>
            <a:chOff x="364" y="799"/>
            <a:chExt cx="1898" cy="2718"/>
          </a:xfrm>
        </p:grpSpPr>
        <p:grpSp>
          <p:nvGrpSpPr>
            <p:cNvPr id="14807" name="Группа 2"/>
            <p:cNvGrpSpPr>
              <a:grpSpLocks/>
            </p:cNvGrpSpPr>
            <p:nvPr/>
          </p:nvGrpSpPr>
          <p:grpSpPr bwMode="auto">
            <a:xfrm>
              <a:off x="431" y="799"/>
              <a:ext cx="675" cy="675"/>
              <a:chOff x="1214414" y="1142984"/>
              <a:chExt cx="1071570" cy="1071570"/>
            </a:xfrm>
          </p:grpSpPr>
          <p:grpSp>
            <p:nvGrpSpPr>
              <p:cNvPr id="14810" name="Прямоугольник 3"/>
              <p:cNvGrpSpPr>
                <a:grpSpLocks/>
              </p:cNvGrpSpPr>
              <p:nvPr/>
            </p:nvGrpSpPr>
            <p:grpSpPr bwMode="auto">
              <a:xfrm rot="-5400000">
                <a:off x="1170796" y="1066404"/>
                <a:ext cx="518160" cy="518160"/>
                <a:chOff x="4273296" y="2456688"/>
                <a:chExt cx="518160" cy="518160"/>
              </a:xfrm>
            </p:grpSpPr>
            <p:pic>
              <p:nvPicPr>
                <p:cNvPr id="14541" name="Прямоугольник 3"/>
                <p:cNvPicPr>
                  <a:picLocks noChangeArrowheads="1"/>
                </p:cNvPicPr>
                <p:nvPr/>
              </p:nvPicPr>
              <p:blipFill>
                <a:blip r:embed="rId31" cstate="print"/>
                <a:srcRect/>
                <a:stretch>
                  <a:fillRect/>
                </a:stretch>
              </p:blipFill>
              <p:spPr bwMode="auto">
                <a:xfrm>
                  <a:off x="4273296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2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3" name="Прямоугольник 4"/>
              <p:cNvGrpSpPr>
                <a:grpSpLocks/>
              </p:cNvGrpSpPr>
              <p:nvPr/>
            </p:nvGrpSpPr>
            <p:grpSpPr bwMode="auto">
              <a:xfrm rot="-5400000">
                <a:off x="1170796" y="1779636"/>
                <a:ext cx="518160" cy="518160"/>
                <a:chOff x="3560064" y="2456688"/>
                <a:chExt cx="518160" cy="518160"/>
              </a:xfrm>
            </p:grpSpPr>
            <p:pic>
              <p:nvPicPr>
                <p:cNvPr id="14544" name="Прямоугольник 4"/>
                <p:cNvPicPr>
                  <a:picLocks noChangeArrowheads="1"/>
                </p:cNvPicPr>
                <p:nvPr/>
              </p:nvPicPr>
              <p:blipFill>
                <a:blip r:embed="rId32" cstate="print"/>
                <a:srcRect/>
                <a:stretch>
                  <a:fillRect/>
                </a:stretch>
              </p:blipFill>
              <p:spPr bwMode="auto">
                <a:xfrm>
                  <a:off x="3560064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5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364330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4" name="Прямоугольник 5"/>
              <p:cNvGrpSpPr>
                <a:grpSpLocks/>
              </p:cNvGrpSpPr>
              <p:nvPr/>
            </p:nvGrpSpPr>
            <p:grpSpPr bwMode="auto">
              <a:xfrm rot="-5400000">
                <a:off x="1167748" y="1423020"/>
                <a:ext cx="524256" cy="518160"/>
                <a:chOff x="3913632" y="2456688"/>
                <a:chExt cx="524256" cy="518160"/>
              </a:xfrm>
            </p:grpSpPr>
            <p:pic>
              <p:nvPicPr>
                <p:cNvPr id="14547" name="Прямоугольник 5"/>
                <p:cNvPicPr>
                  <a:picLocks noChangeArrowheads="1"/>
                </p:cNvPicPr>
                <p:nvPr/>
              </p:nvPicPr>
              <p:blipFill>
                <a:blip r:embed="rId33" cstate="print"/>
                <a:srcRect/>
                <a:stretch>
                  <a:fillRect/>
                </a:stretch>
              </p:blipFill>
              <p:spPr bwMode="auto">
                <a:xfrm>
                  <a:off x="3913632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8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400049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7" name="Прямоугольник 6"/>
              <p:cNvGrpSpPr>
                <a:grpSpLocks/>
              </p:cNvGrpSpPr>
              <p:nvPr/>
            </p:nvGrpSpPr>
            <p:grpSpPr bwMode="auto">
              <a:xfrm rot="-5400000">
                <a:off x="1884028" y="1066404"/>
                <a:ext cx="518160" cy="518160"/>
                <a:chOff x="4273296" y="3169920"/>
                <a:chExt cx="518160" cy="518160"/>
              </a:xfrm>
            </p:grpSpPr>
            <p:pic>
              <p:nvPicPr>
                <p:cNvPr id="14550" name="Прямоугольник 6"/>
                <p:cNvPicPr>
                  <a:picLocks noChangeArrowheads="1"/>
                </p:cNvPicPr>
                <p:nvPr/>
              </p:nvPicPr>
              <p:blipFill>
                <a:blip r:embed="rId34" cstate="print"/>
                <a:srcRect/>
                <a:stretch>
                  <a:fillRect/>
                </a:stretch>
              </p:blipFill>
              <p:spPr bwMode="auto">
                <a:xfrm>
                  <a:off x="4273296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1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20" name="Прямоугольник 7"/>
              <p:cNvGrpSpPr>
                <a:grpSpLocks/>
              </p:cNvGrpSpPr>
              <p:nvPr/>
            </p:nvGrpSpPr>
            <p:grpSpPr bwMode="auto">
              <a:xfrm rot="-5400000">
                <a:off x="1527412" y="1069452"/>
                <a:ext cx="518160" cy="512064"/>
                <a:chOff x="4273296" y="2816352"/>
                <a:chExt cx="518160" cy="512064"/>
              </a:xfrm>
            </p:grpSpPr>
            <p:pic>
              <p:nvPicPr>
                <p:cNvPr id="14553" name="Прямоугольник 7"/>
                <p:cNvPicPr>
                  <a:picLocks noChangeArrowheads="1"/>
                </p:cNvPicPr>
                <p:nvPr/>
              </p:nvPicPr>
              <p:blipFill>
                <a:blip r:embed="rId35" cstate="print"/>
                <a:srcRect/>
                <a:stretch>
                  <a:fillRect/>
                </a:stretch>
              </p:blipFill>
              <p:spPr bwMode="auto">
                <a:xfrm>
                  <a:off x="4273296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4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23" name="Группа 8"/>
            <p:cNvGrpSpPr>
              <a:grpSpLocks/>
            </p:cNvGrpSpPr>
            <p:nvPr/>
          </p:nvGrpSpPr>
          <p:grpSpPr bwMode="auto">
            <a:xfrm flipH="1">
              <a:off x="1338" y="1225"/>
              <a:ext cx="680" cy="675"/>
              <a:chOff x="3071802" y="5000636"/>
              <a:chExt cx="1071570" cy="1071570"/>
            </a:xfrm>
          </p:grpSpPr>
          <p:grpSp>
            <p:nvGrpSpPr>
              <p:cNvPr id="14826" name="Прямоугольник 9"/>
              <p:cNvGrpSpPr>
                <a:grpSpLocks/>
              </p:cNvGrpSpPr>
              <p:nvPr/>
            </p:nvGrpSpPr>
            <p:grpSpPr bwMode="auto">
              <a:xfrm>
                <a:off x="3341950" y="5318008"/>
                <a:ext cx="524256" cy="512064"/>
                <a:chOff x="2127504" y="3889248"/>
                <a:chExt cx="524256" cy="512064"/>
              </a:xfrm>
            </p:grpSpPr>
            <p:pic>
              <p:nvPicPr>
                <p:cNvPr id="14557" name="Прямоугольник 9"/>
                <p:cNvPicPr>
                  <a:picLocks noChangeArrowheads="1"/>
                </p:cNvPicPr>
                <p:nvPr/>
              </p:nvPicPr>
              <p:blipFill>
                <a:blip r:embed="rId36" cstate="print"/>
                <a:srcRect/>
                <a:stretch>
                  <a:fillRect/>
                </a:stretch>
              </p:blipFill>
              <p:spPr bwMode="auto">
                <a:xfrm>
                  <a:off x="2127504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8" name="Text Box 2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29" name="Прямоугольник 10"/>
              <p:cNvGrpSpPr>
                <a:grpSpLocks/>
              </p:cNvGrpSpPr>
              <p:nvPr/>
            </p:nvGrpSpPr>
            <p:grpSpPr bwMode="auto">
              <a:xfrm>
                <a:off x="3341950" y="5671576"/>
                <a:ext cx="524256" cy="518160"/>
                <a:chOff x="2127504" y="4242816"/>
                <a:chExt cx="524256" cy="518160"/>
              </a:xfrm>
            </p:grpSpPr>
            <p:pic>
              <p:nvPicPr>
                <p:cNvPr id="14560" name="Прямоугольник 10"/>
                <p:cNvPicPr>
                  <a:picLocks noChangeArrowheads="1"/>
                </p:cNvPicPr>
                <p:nvPr/>
              </p:nvPicPr>
              <p:blipFill>
                <a:blip r:embed="rId37" cstate="print"/>
                <a:srcRect/>
                <a:stretch>
                  <a:fillRect/>
                </a:stretch>
              </p:blipFill>
              <p:spPr bwMode="auto">
                <a:xfrm>
                  <a:off x="2127504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1" name="Text Box 22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0" name="Прямоугольник 11"/>
              <p:cNvGrpSpPr>
                <a:grpSpLocks/>
              </p:cNvGrpSpPr>
              <p:nvPr/>
            </p:nvGrpSpPr>
            <p:grpSpPr bwMode="auto">
              <a:xfrm>
                <a:off x="3701614" y="5671576"/>
                <a:ext cx="518160" cy="518160"/>
                <a:chOff x="2487168" y="4242816"/>
                <a:chExt cx="518160" cy="518160"/>
              </a:xfrm>
            </p:grpSpPr>
            <p:pic>
              <p:nvPicPr>
                <p:cNvPr id="14563" name="Прямоугольник 11"/>
                <p:cNvPicPr>
                  <a:picLocks noChangeArrowheads="1"/>
                </p:cNvPicPr>
                <p:nvPr/>
              </p:nvPicPr>
              <p:blipFill>
                <a:blip r:embed="rId38" cstate="print"/>
                <a:srcRect/>
                <a:stretch>
                  <a:fillRect/>
                </a:stretch>
              </p:blipFill>
              <p:spPr bwMode="auto">
                <a:xfrm>
                  <a:off x="2487168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4" name="Text Box 2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3" name="Прямоугольник 12"/>
              <p:cNvGrpSpPr>
                <a:grpSpLocks/>
              </p:cNvGrpSpPr>
              <p:nvPr/>
            </p:nvGrpSpPr>
            <p:grpSpPr bwMode="auto">
              <a:xfrm>
                <a:off x="2988382" y="5318008"/>
                <a:ext cx="518160" cy="512064"/>
                <a:chOff x="1773936" y="3889248"/>
                <a:chExt cx="518160" cy="512064"/>
              </a:xfrm>
            </p:grpSpPr>
            <p:pic>
              <p:nvPicPr>
                <p:cNvPr id="14566" name="Прямоугольник 12"/>
                <p:cNvPicPr>
                  <a:picLocks noChangeArrowheads="1"/>
                </p:cNvPicPr>
                <p:nvPr/>
              </p:nvPicPr>
              <p:blipFill>
                <a:blip r:embed="rId39" cstate="print"/>
                <a:srcRect/>
                <a:stretch>
                  <a:fillRect/>
                </a:stretch>
              </p:blipFill>
              <p:spPr bwMode="auto">
                <a:xfrm>
                  <a:off x="177393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7" name="Text Box 23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6" name="Прямоугольник 13"/>
              <p:cNvGrpSpPr>
                <a:grpSpLocks/>
              </p:cNvGrpSpPr>
              <p:nvPr/>
            </p:nvGrpSpPr>
            <p:grpSpPr bwMode="auto">
              <a:xfrm>
                <a:off x="2988382" y="4958344"/>
                <a:ext cx="518160" cy="518160"/>
                <a:chOff x="1773936" y="3529584"/>
                <a:chExt cx="518160" cy="518160"/>
              </a:xfrm>
            </p:grpSpPr>
            <p:pic>
              <p:nvPicPr>
                <p:cNvPr id="14569" name="Прямоугольник 13"/>
                <p:cNvPicPr>
                  <a:picLocks noChangeArrowheads="1"/>
                </p:cNvPicPr>
                <p:nvPr/>
              </p:nvPicPr>
              <p:blipFill>
                <a:blip r:embed="rId40" cstate="print"/>
                <a:srcRect/>
                <a:stretch>
                  <a:fillRect/>
                </a:stretch>
              </p:blipFill>
              <p:spPr bwMode="auto">
                <a:xfrm>
                  <a:off x="177393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0" name="Text Box 23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571" name="Группа 76"/>
            <p:cNvGrpSpPr>
              <a:grpSpLocks/>
            </p:cNvGrpSpPr>
            <p:nvPr/>
          </p:nvGrpSpPr>
          <p:grpSpPr bwMode="auto">
            <a:xfrm rot="16200000" flipV="1">
              <a:off x="1015" y="668"/>
              <a:ext cx="458" cy="720"/>
              <a:chOff x="2214546" y="2166929"/>
              <a:chExt cx="714380" cy="1143008"/>
            </a:xfrm>
          </p:grpSpPr>
          <p:grpSp>
            <p:nvGrpSpPr>
              <p:cNvPr id="14839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573" name="Прямоугольник 21"/>
                <p:cNvPicPr>
                  <a:picLocks noChangeArrowheads="1"/>
                </p:cNvPicPr>
                <p:nvPr/>
              </p:nvPicPr>
              <p:blipFill>
                <a:blip r:embed="rId41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4" name="Text Box 23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2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576" name="Прямоугольник 22"/>
                <p:cNvPicPr>
                  <a:picLocks noChangeArrowheads="1"/>
                </p:cNvPicPr>
                <p:nvPr/>
              </p:nvPicPr>
              <p:blipFill>
                <a:blip r:embed="rId42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7" name="Text Box 24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6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579" name="Прямоугольник 23"/>
                <p:cNvPicPr>
                  <a:picLocks noChangeArrowheads="1"/>
                </p:cNvPicPr>
                <p:nvPr/>
              </p:nvPicPr>
              <p:blipFill>
                <a:blip r:embed="rId43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0" name="Text Box 24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7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582" name="Прямоугольник 24"/>
                <p:cNvPicPr>
                  <a:picLocks noChangeArrowheads="1"/>
                </p:cNvPicPr>
                <p:nvPr/>
              </p:nvPicPr>
              <p:blipFill>
                <a:blip r:embed="rId44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3" name="Text Box 247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8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585" name="Прямоугольник 25"/>
                <p:cNvPicPr>
                  <a:picLocks noChangeArrowheads="1"/>
                </p:cNvPicPr>
                <p:nvPr/>
              </p:nvPicPr>
              <p:blipFill>
                <a:blip r:embed="rId45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6" name="Text Box 25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587" name="Группа 78"/>
            <p:cNvGrpSpPr>
              <a:grpSpLocks/>
            </p:cNvGrpSpPr>
            <p:nvPr/>
          </p:nvGrpSpPr>
          <p:grpSpPr bwMode="auto">
            <a:xfrm rot="5400000">
              <a:off x="1354" y="783"/>
              <a:ext cx="644" cy="675"/>
              <a:chOff x="4214810" y="3643314"/>
              <a:chExt cx="1071570" cy="1071570"/>
            </a:xfrm>
          </p:grpSpPr>
          <p:sp>
            <p:nvSpPr>
              <p:cNvPr id="99" name="Прямоугольник 27"/>
              <p:cNvSpPr/>
              <p:nvPr/>
            </p:nvSpPr>
            <p:spPr>
              <a:xfrm rot="16200000">
                <a:off x="4929190" y="435769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рямоугольник 28"/>
              <p:cNvSpPr/>
              <p:nvPr/>
            </p:nvSpPr>
            <p:spPr>
              <a:xfrm rot="16200000">
                <a:off x="4572000" y="364331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рямоугольник 29"/>
              <p:cNvSpPr/>
              <p:nvPr/>
            </p:nvSpPr>
            <p:spPr>
              <a:xfrm rot="16200000">
                <a:off x="492919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рямоугольник 30"/>
              <p:cNvSpPr/>
              <p:nvPr/>
            </p:nvSpPr>
            <p:spPr>
              <a:xfrm rot="16200000">
                <a:off x="421481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рямоугольник 31"/>
              <p:cNvSpPr/>
              <p:nvPr/>
            </p:nvSpPr>
            <p:spPr>
              <a:xfrm rot="16200000">
                <a:off x="457200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4" name="Группа 32"/>
            <p:cNvGrpSpPr>
              <a:grpSpLocks/>
            </p:cNvGrpSpPr>
            <p:nvPr/>
          </p:nvGrpSpPr>
          <p:grpSpPr bwMode="auto">
            <a:xfrm>
              <a:off x="431" y="2614"/>
              <a:ext cx="675" cy="669"/>
              <a:chOff x="7143768" y="1571612"/>
              <a:chExt cx="1071570" cy="1062692"/>
            </a:xfrm>
          </p:grpSpPr>
          <p:grpSp>
            <p:nvGrpSpPr>
              <p:cNvPr id="105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605" name="Прямоугольник 33"/>
                <p:cNvPicPr>
                  <a:picLocks noChangeArrowheads="1"/>
                </p:cNvPicPr>
                <p:nvPr/>
              </p:nvPicPr>
              <p:blipFill>
                <a:blip r:embed="rId4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06" name="Text Box 27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6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608" name="Прямоугольник 34"/>
                <p:cNvPicPr>
                  <a:picLocks noChangeArrowheads="1"/>
                </p:cNvPicPr>
                <p:nvPr/>
              </p:nvPicPr>
              <p:blipFill>
                <a:blip r:embed="rId4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09" name="Text Box 27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7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611" name="Прямоугольник 35"/>
                <p:cNvPicPr>
                  <a:picLocks noChangeArrowheads="1"/>
                </p:cNvPicPr>
                <p:nvPr/>
              </p:nvPicPr>
              <p:blipFill>
                <a:blip r:embed="rId4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2" name="Text Box 27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8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614" name="Прямоугольник 36"/>
                <p:cNvPicPr>
                  <a:picLocks noChangeArrowheads="1"/>
                </p:cNvPicPr>
                <p:nvPr/>
              </p:nvPicPr>
              <p:blipFill>
                <a:blip r:embed="rId4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5" name="Text Box 27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9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617" name="Прямоугольник 37"/>
                <p:cNvPicPr>
                  <a:picLocks noChangeArrowheads="1"/>
                </p:cNvPicPr>
                <p:nvPr/>
              </p:nvPicPr>
              <p:blipFill>
                <a:blip r:embed="rId5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8" name="Text Box 28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10" name="Группа 38"/>
            <p:cNvGrpSpPr>
              <a:grpSpLocks/>
            </p:cNvGrpSpPr>
            <p:nvPr/>
          </p:nvGrpSpPr>
          <p:grpSpPr bwMode="auto">
            <a:xfrm rot="10800000">
              <a:off x="431" y="3067"/>
              <a:ext cx="675" cy="450"/>
              <a:chOff x="714348" y="2928934"/>
              <a:chExt cx="1071570" cy="714380"/>
            </a:xfrm>
          </p:grpSpPr>
          <p:grpSp>
            <p:nvGrpSpPr>
              <p:cNvPr id="111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621" name="Прямоугольник 39"/>
                <p:cNvPicPr>
                  <a:picLocks noChangeArrowheads="1"/>
                </p:cNvPicPr>
                <p:nvPr/>
              </p:nvPicPr>
              <p:blipFill>
                <a:blip r:embed="rId5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2" name="Text Box 286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2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624" name="Прямоугольник 40"/>
                <p:cNvPicPr>
                  <a:picLocks noChangeArrowheads="1"/>
                </p:cNvPicPr>
                <p:nvPr/>
              </p:nvPicPr>
              <p:blipFill>
                <a:blip r:embed="rId5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5" name="Text Box 289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3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627" name="Прямоугольник 41"/>
                <p:cNvPicPr>
                  <a:picLocks noChangeArrowheads="1"/>
                </p:cNvPicPr>
                <p:nvPr/>
              </p:nvPicPr>
              <p:blipFill>
                <a:blip r:embed="rId5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8" name="Text Box 29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4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630" name="Прямоугольник 42"/>
                <p:cNvPicPr>
                  <a:picLocks noChangeArrowheads="1"/>
                </p:cNvPicPr>
                <p:nvPr/>
              </p:nvPicPr>
              <p:blipFill>
                <a:blip r:embed="rId5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1" name="Text Box 295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5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633" name="Прямоугольник 43"/>
                <p:cNvPicPr>
                  <a:picLocks noChangeArrowheads="1"/>
                </p:cNvPicPr>
                <p:nvPr/>
              </p:nvPicPr>
              <p:blipFill>
                <a:blip r:embed="rId5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4" name="Text Box 298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16" name="Группа 44"/>
            <p:cNvGrpSpPr>
              <a:grpSpLocks/>
            </p:cNvGrpSpPr>
            <p:nvPr/>
          </p:nvGrpSpPr>
          <p:grpSpPr bwMode="auto">
            <a:xfrm rot="10800000">
              <a:off x="1812" y="1239"/>
              <a:ext cx="450" cy="900"/>
              <a:chOff x="3143240" y="1500174"/>
              <a:chExt cx="714380" cy="1428760"/>
            </a:xfrm>
          </p:grpSpPr>
          <p:grpSp>
            <p:nvGrpSpPr>
              <p:cNvPr id="117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637" name="Прямоугольник 45"/>
                <p:cNvPicPr>
                  <a:picLocks noChangeArrowheads="1"/>
                </p:cNvPicPr>
                <p:nvPr/>
              </p:nvPicPr>
              <p:blipFill>
                <a:blip r:embed="rId5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8" name="Text Box 30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8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640" name="Прямоугольник 46"/>
                <p:cNvPicPr>
                  <a:picLocks noChangeArrowheads="1"/>
                </p:cNvPicPr>
                <p:nvPr/>
              </p:nvPicPr>
              <p:blipFill>
                <a:blip r:embed="rId5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1" name="Text Box 30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9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643" name="Прямоугольник 47"/>
                <p:cNvPicPr>
                  <a:picLocks noChangeArrowheads="1"/>
                </p:cNvPicPr>
                <p:nvPr/>
              </p:nvPicPr>
              <p:blipFill>
                <a:blip r:embed="rId5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4" name="Text Box 30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0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646" name="Прямоугольник 48"/>
                <p:cNvPicPr>
                  <a:picLocks noChangeArrowheads="1"/>
                </p:cNvPicPr>
                <p:nvPr/>
              </p:nvPicPr>
              <p:blipFill>
                <a:blip r:embed="rId5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7" name="Text Box 31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1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649" name="Прямоугольник 49"/>
                <p:cNvPicPr>
                  <a:picLocks noChangeArrowheads="1"/>
                </p:cNvPicPr>
                <p:nvPr/>
              </p:nvPicPr>
              <p:blipFill>
                <a:blip r:embed="rId6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0" name="Text Box 31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651" name="Группа 79"/>
            <p:cNvGrpSpPr>
              <a:grpSpLocks/>
            </p:cNvGrpSpPr>
            <p:nvPr/>
          </p:nvGrpSpPr>
          <p:grpSpPr bwMode="auto">
            <a:xfrm rot="16200000">
              <a:off x="884" y="2160"/>
              <a:ext cx="675" cy="675"/>
              <a:chOff x="6000760" y="2857496"/>
              <a:chExt cx="1071570" cy="1071570"/>
            </a:xfrm>
          </p:grpSpPr>
          <p:grpSp>
            <p:nvGrpSpPr>
              <p:cNvPr id="122" name="Прямоугольник 51"/>
              <p:cNvGrpSpPr>
                <a:grpSpLocks/>
              </p:cNvGrpSpPr>
              <p:nvPr/>
            </p:nvGrpSpPr>
            <p:grpSpPr bwMode="auto">
              <a:xfrm>
                <a:off x="6628276" y="3532058"/>
                <a:ext cx="524256" cy="512064"/>
                <a:chOff x="3913632" y="3889248"/>
                <a:chExt cx="524256" cy="512064"/>
              </a:xfrm>
            </p:grpSpPr>
            <p:pic>
              <p:nvPicPr>
                <p:cNvPr id="14653" name="Прямоугольник 51"/>
                <p:cNvPicPr>
                  <a:picLocks noChangeArrowheads="1"/>
                </p:cNvPicPr>
                <p:nvPr/>
              </p:nvPicPr>
              <p:blipFill>
                <a:blip r:embed="rId61" cstate="print"/>
                <a:srcRect/>
                <a:stretch>
                  <a:fillRect/>
                </a:stretch>
              </p:blipFill>
              <p:spPr bwMode="auto">
                <a:xfrm>
                  <a:off x="391363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4" name="Text Box 318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3" name="Прямоугольник 52"/>
              <p:cNvGrpSpPr>
                <a:grpSpLocks/>
              </p:cNvGrpSpPr>
              <p:nvPr/>
            </p:nvGrpSpPr>
            <p:grpSpPr bwMode="auto">
              <a:xfrm>
                <a:off x="6274708" y="3532058"/>
                <a:ext cx="518160" cy="512064"/>
                <a:chOff x="3560064" y="3889248"/>
                <a:chExt cx="518160" cy="512064"/>
              </a:xfrm>
            </p:grpSpPr>
            <p:pic>
              <p:nvPicPr>
                <p:cNvPr id="14656" name="Прямоугольник 52"/>
                <p:cNvPicPr>
                  <a:picLocks noChangeArrowheads="1"/>
                </p:cNvPicPr>
                <p:nvPr/>
              </p:nvPicPr>
              <p:blipFill>
                <a:blip r:embed="rId62" cstate="print"/>
                <a:srcRect/>
                <a:stretch>
                  <a:fillRect/>
                </a:stretch>
              </p:blipFill>
              <p:spPr bwMode="auto">
                <a:xfrm>
                  <a:off x="3560064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7" name="Text Box 321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4" name="Прямоугольник 53"/>
              <p:cNvGrpSpPr>
                <a:grpSpLocks/>
              </p:cNvGrpSpPr>
              <p:nvPr/>
            </p:nvGrpSpPr>
            <p:grpSpPr bwMode="auto">
              <a:xfrm>
                <a:off x="6274708" y="3172394"/>
                <a:ext cx="518160" cy="518160"/>
                <a:chOff x="3560064" y="3529584"/>
                <a:chExt cx="518160" cy="518160"/>
              </a:xfrm>
            </p:grpSpPr>
            <p:pic>
              <p:nvPicPr>
                <p:cNvPr id="14659" name="Прямоугольник 53"/>
                <p:cNvPicPr>
                  <a:picLocks noChangeArrowheads="1"/>
                </p:cNvPicPr>
                <p:nvPr/>
              </p:nvPicPr>
              <p:blipFill>
                <a:blip r:embed="rId63" cstate="print"/>
                <a:srcRect/>
                <a:stretch>
                  <a:fillRect/>
                </a:stretch>
              </p:blipFill>
              <p:spPr bwMode="auto">
                <a:xfrm>
                  <a:off x="3560064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0" name="Text Box 324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5" name="Прямоугольник 54"/>
              <p:cNvGrpSpPr>
                <a:grpSpLocks/>
              </p:cNvGrpSpPr>
              <p:nvPr/>
            </p:nvGrpSpPr>
            <p:grpSpPr bwMode="auto">
              <a:xfrm>
                <a:off x="6274708" y="2812730"/>
                <a:ext cx="518160" cy="518160"/>
                <a:chOff x="3560064" y="3169920"/>
                <a:chExt cx="518160" cy="518160"/>
              </a:xfrm>
            </p:grpSpPr>
            <p:pic>
              <p:nvPicPr>
                <p:cNvPr id="14662" name="Прямоугольник 54"/>
                <p:cNvPicPr>
                  <a:picLocks noChangeArrowheads="1"/>
                </p:cNvPicPr>
                <p:nvPr/>
              </p:nvPicPr>
              <p:blipFill>
                <a:blip r:embed="rId64" cstate="print"/>
                <a:srcRect/>
                <a:stretch>
                  <a:fillRect/>
                </a:stretch>
              </p:blipFill>
              <p:spPr bwMode="auto">
                <a:xfrm>
                  <a:off x="3560064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3" name="Text Box 327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6" name="Прямоугольник 55"/>
              <p:cNvGrpSpPr>
                <a:grpSpLocks/>
              </p:cNvGrpSpPr>
              <p:nvPr/>
            </p:nvGrpSpPr>
            <p:grpSpPr bwMode="auto">
              <a:xfrm>
                <a:off x="5915044" y="2812730"/>
                <a:ext cx="524256" cy="518160"/>
                <a:chOff x="3200400" y="3169920"/>
                <a:chExt cx="524256" cy="518160"/>
              </a:xfrm>
            </p:grpSpPr>
            <p:pic>
              <p:nvPicPr>
                <p:cNvPr id="14665" name="Прямоугольник 55"/>
                <p:cNvPicPr>
                  <a:picLocks noChangeArrowheads="1"/>
                </p:cNvPicPr>
                <p:nvPr/>
              </p:nvPicPr>
              <p:blipFill>
                <a:blip r:embed="rId65" cstate="print"/>
                <a:srcRect/>
                <a:stretch>
                  <a:fillRect/>
                </a:stretch>
              </p:blipFill>
              <p:spPr bwMode="auto">
                <a:xfrm>
                  <a:off x="3200400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6" name="Text Box 330"/>
                <p:cNvSpPr txBox="1">
                  <a:spLocks noChangeArrowheads="1"/>
                </p:cNvSpPr>
                <p:nvPr/>
              </p:nvSpPr>
              <p:spPr bwMode="auto">
                <a:xfrm>
                  <a:off x="328611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27" name="Группа 56"/>
            <p:cNvGrpSpPr>
              <a:grpSpLocks/>
            </p:cNvGrpSpPr>
            <p:nvPr/>
          </p:nvGrpSpPr>
          <p:grpSpPr bwMode="auto">
            <a:xfrm rot="5400000">
              <a:off x="-19" y="2156"/>
              <a:ext cx="1125" cy="225"/>
              <a:chOff x="714348" y="2143116"/>
              <a:chExt cx="1785950" cy="357190"/>
            </a:xfrm>
          </p:grpSpPr>
          <p:sp>
            <p:nvSpPr>
              <p:cNvPr id="14848" name="Прямоугольник 57"/>
              <p:cNvSpPr/>
              <p:nvPr/>
            </p:nvSpPr>
            <p:spPr>
              <a:xfrm rot="16200000">
                <a:off x="214310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49" name="Прямоугольник 58"/>
              <p:cNvSpPr/>
              <p:nvPr/>
            </p:nvSpPr>
            <p:spPr>
              <a:xfrm rot="16200000">
                <a:off x="178591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0" name="Прямоугольник 59"/>
              <p:cNvSpPr/>
              <p:nvPr/>
            </p:nvSpPr>
            <p:spPr>
              <a:xfrm rot="16200000">
                <a:off x="142872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1" name="Прямоугольник 60"/>
              <p:cNvSpPr/>
              <p:nvPr/>
            </p:nvSpPr>
            <p:spPr>
              <a:xfrm rot="16200000">
                <a:off x="107153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2" name="Прямоугольник 61"/>
              <p:cNvSpPr/>
              <p:nvPr/>
            </p:nvSpPr>
            <p:spPr>
              <a:xfrm rot="16200000">
                <a:off x="71434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853" name="Группа 62"/>
            <p:cNvGrpSpPr>
              <a:grpSpLocks/>
            </p:cNvGrpSpPr>
            <p:nvPr/>
          </p:nvGrpSpPr>
          <p:grpSpPr bwMode="auto">
            <a:xfrm rot="10800000">
              <a:off x="884" y="1909"/>
              <a:ext cx="900" cy="450"/>
              <a:chOff x="2357422" y="1571612"/>
              <a:chExt cx="1428760" cy="714380"/>
            </a:xfrm>
          </p:grpSpPr>
          <p:grpSp>
            <p:nvGrpSpPr>
              <p:cNvPr id="14854" name="Прямоугольник 63"/>
              <p:cNvGrpSpPr>
                <a:grpSpLocks/>
              </p:cNvGrpSpPr>
              <p:nvPr/>
            </p:nvGrpSpPr>
            <p:grpSpPr bwMode="auto">
              <a:xfrm rot="10800000">
                <a:off x="3350116" y="1815072"/>
                <a:ext cx="524256" cy="512064"/>
                <a:chOff x="2840736" y="2816352"/>
                <a:chExt cx="524256" cy="512064"/>
              </a:xfrm>
            </p:grpSpPr>
            <p:pic>
              <p:nvPicPr>
                <p:cNvPr id="14685" name="Прямоугольник 63"/>
                <p:cNvPicPr>
                  <a:picLocks noChangeArrowheads="1"/>
                </p:cNvPicPr>
                <p:nvPr/>
              </p:nvPicPr>
              <p:blipFill>
                <a:blip r:embed="rId66" cstate="print"/>
                <a:srcRect/>
                <a:stretch>
                  <a:fillRect/>
                </a:stretch>
              </p:blipFill>
              <p:spPr bwMode="auto">
                <a:xfrm>
                  <a:off x="2840736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86" name="Text Box 35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92892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5" name="Прямоугольник 64"/>
              <p:cNvGrpSpPr>
                <a:grpSpLocks/>
              </p:cNvGrpSpPr>
              <p:nvPr/>
            </p:nvGrpSpPr>
            <p:grpSpPr bwMode="auto">
              <a:xfrm rot="10800000">
                <a:off x="2990452" y="1815072"/>
                <a:ext cx="524256" cy="512064"/>
                <a:chOff x="3200400" y="2816352"/>
                <a:chExt cx="524256" cy="512064"/>
              </a:xfrm>
            </p:grpSpPr>
            <p:pic>
              <p:nvPicPr>
                <p:cNvPr id="14688" name="Прямоугольник 64"/>
                <p:cNvPicPr>
                  <a:picLocks noChangeArrowheads="1"/>
                </p:cNvPicPr>
                <p:nvPr/>
              </p:nvPicPr>
              <p:blipFill>
                <a:blip r:embed="rId67" cstate="print"/>
                <a:srcRect/>
                <a:stretch>
                  <a:fillRect/>
                </a:stretch>
              </p:blipFill>
              <p:spPr bwMode="auto">
                <a:xfrm>
                  <a:off x="3200400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89" name="Text Box 35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28611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6" name="Прямоугольник 65"/>
              <p:cNvGrpSpPr>
                <a:grpSpLocks/>
              </p:cNvGrpSpPr>
              <p:nvPr/>
            </p:nvGrpSpPr>
            <p:grpSpPr bwMode="auto">
              <a:xfrm rot="10800000">
                <a:off x="2636884" y="1815072"/>
                <a:ext cx="518160" cy="512064"/>
                <a:chOff x="3560064" y="2816352"/>
                <a:chExt cx="518160" cy="512064"/>
              </a:xfrm>
            </p:grpSpPr>
            <p:pic>
              <p:nvPicPr>
                <p:cNvPr id="14691" name="Прямоугольник 65"/>
                <p:cNvPicPr>
                  <a:picLocks noChangeArrowheads="1"/>
                </p:cNvPicPr>
                <p:nvPr/>
              </p:nvPicPr>
              <p:blipFill>
                <a:blip r:embed="rId68" cstate="print"/>
                <a:srcRect/>
                <a:stretch>
                  <a:fillRect/>
                </a:stretch>
              </p:blipFill>
              <p:spPr bwMode="auto">
                <a:xfrm>
                  <a:off x="3560064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2" name="Text Box 35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4330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7" name="Прямоугольник 66"/>
              <p:cNvGrpSpPr>
                <a:grpSpLocks/>
              </p:cNvGrpSpPr>
              <p:nvPr/>
            </p:nvGrpSpPr>
            <p:grpSpPr bwMode="auto">
              <a:xfrm rot="10800000">
                <a:off x="2277220" y="1815072"/>
                <a:ext cx="524256" cy="512064"/>
                <a:chOff x="3913632" y="2816352"/>
                <a:chExt cx="524256" cy="512064"/>
              </a:xfrm>
            </p:grpSpPr>
            <p:pic>
              <p:nvPicPr>
                <p:cNvPr id="14694" name="Прямоугольник 66"/>
                <p:cNvPicPr>
                  <a:picLocks noChangeArrowheads="1"/>
                </p:cNvPicPr>
                <p:nvPr/>
              </p:nvPicPr>
              <p:blipFill>
                <a:blip r:embed="rId69" cstate="print"/>
                <a:srcRect/>
                <a:stretch>
                  <a:fillRect/>
                </a:stretch>
              </p:blipFill>
              <p:spPr bwMode="auto">
                <a:xfrm>
                  <a:off x="3913632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5" name="Text Box 35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8" name="Прямоугольник 67"/>
              <p:cNvGrpSpPr>
                <a:grpSpLocks/>
              </p:cNvGrpSpPr>
              <p:nvPr/>
            </p:nvGrpSpPr>
            <p:grpSpPr bwMode="auto">
              <a:xfrm rot="10800000">
                <a:off x="2277220" y="1455408"/>
                <a:ext cx="524256" cy="518160"/>
                <a:chOff x="3913632" y="3169920"/>
                <a:chExt cx="524256" cy="518160"/>
              </a:xfrm>
            </p:grpSpPr>
            <p:pic>
              <p:nvPicPr>
                <p:cNvPr id="14697" name="Прямоугольник 67"/>
                <p:cNvPicPr>
                  <a:picLocks noChangeArrowheads="1"/>
                </p:cNvPicPr>
                <p:nvPr/>
              </p:nvPicPr>
              <p:blipFill>
                <a:blip r:embed="rId70" cstate="print"/>
                <a:srcRect/>
                <a:stretch>
                  <a:fillRect/>
                </a:stretch>
              </p:blipFill>
              <p:spPr bwMode="auto">
                <a:xfrm>
                  <a:off x="3913632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8" name="Text Box 36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699" name="Группа 74"/>
            <p:cNvGrpSpPr>
              <a:grpSpLocks/>
            </p:cNvGrpSpPr>
            <p:nvPr/>
          </p:nvGrpSpPr>
          <p:grpSpPr bwMode="auto">
            <a:xfrm>
              <a:off x="657" y="1933"/>
              <a:ext cx="675" cy="675"/>
              <a:chOff x="2786050" y="3643314"/>
              <a:chExt cx="1071570" cy="1071570"/>
            </a:xfrm>
          </p:grpSpPr>
          <p:grpSp>
            <p:nvGrpSpPr>
              <p:cNvPr id="14859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701" name="Прямоугольник 69"/>
                <p:cNvPicPr>
                  <a:picLocks noChangeArrowheads="1"/>
                </p:cNvPicPr>
                <p:nvPr/>
              </p:nvPicPr>
              <p:blipFill>
                <a:blip r:embed="rId7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2" name="Text Box 36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60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704" name="Прямоугольник 70"/>
                <p:cNvPicPr>
                  <a:picLocks noChangeArrowheads="1"/>
                </p:cNvPicPr>
                <p:nvPr/>
              </p:nvPicPr>
              <p:blipFill>
                <a:blip r:embed="rId7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5" name="Text Box 36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61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707" name="Прямоугольник 71"/>
                <p:cNvPicPr>
                  <a:picLocks noChangeArrowheads="1"/>
                </p:cNvPicPr>
                <p:nvPr/>
              </p:nvPicPr>
              <p:blipFill>
                <a:blip r:embed="rId7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8" name="Text Box 37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62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710" name="Прямоугольник 72"/>
                <p:cNvPicPr>
                  <a:picLocks noChangeArrowheads="1"/>
                </p:cNvPicPr>
                <p:nvPr/>
              </p:nvPicPr>
              <p:blipFill>
                <a:blip r:embed="rId7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11" name="Text Box 375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65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713" name="Прямоугольник 73"/>
                <p:cNvPicPr>
                  <a:picLocks noChangeArrowheads="1"/>
                </p:cNvPicPr>
                <p:nvPr/>
              </p:nvPicPr>
              <p:blipFill>
                <a:blip r:embed="rId7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14" name="Text Box 378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15" name="Group 379"/>
            <p:cNvGrpSpPr>
              <a:grpSpLocks/>
            </p:cNvGrpSpPr>
            <p:nvPr/>
          </p:nvGrpSpPr>
          <p:grpSpPr bwMode="auto">
            <a:xfrm rot="5400000">
              <a:off x="142" y="1203"/>
              <a:ext cx="1002" cy="558"/>
              <a:chOff x="1874" y="999"/>
              <a:chExt cx="1002" cy="558"/>
            </a:xfrm>
          </p:grpSpPr>
          <p:sp>
            <p:nvSpPr>
              <p:cNvPr id="14868" name="Прямоугольник 92"/>
              <p:cNvSpPr/>
              <p:nvPr/>
            </p:nvSpPr>
            <p:spPr>
              <a:xfrm rot="16200000">
                <a:off x="2385" y="1260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4719" name="Group 383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sp>
              <p:nvSpPr>
                <p:cNvPr id="14871" name="Прямоугольник 93"/>
                <p:cNvSpPr/>
                <p:nvPr/>
              </p:nvSpPr>
              <p:spPr>
                <a:xfrm rot="16200000">
                  <a:off x="260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4" name="Прямоугольник 94"/>
                <p:cNvSpPr/>
                <p:nvPr/>
              </p:nvSpPr>
              <p:spPr>
                <a:xfrm rot="16200000">
                  <a:off x="237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7" name="Прямоугольник 95"/>
                <p:cNvSpPr/>
                <p:nvPr/>
              </p:nvSpPr>
              <p:spPr>
                <a:xfrm rot="16200000">
                  <a:off x="215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8" name="Прямоугольник 96"/>
                <p:cNvSpPr/>
                <p:nvPr/>
              </p:nvSpPr>
              <p:spPr>
                <a:xfrm rot="16200000">
                  <a:off x="192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4926" name="Group 590"/>
          <p:cNvGrpSpPr>
            <a:grpSpLocks/>
          </p:cNvGrpSpPr>
          <p:nvPr/>
        </p:nvGrpSpPr>
        <p:grpSpPr bwMode="auto">
          <a:xfrm rot="20870047">
            <a:off x="1310937" y="3294365"/>
            <a:ext cx="863600" cy="1008063"/>
            <a:chOff x="2971" y="831"/>
            <a:chExt cx="2449" cy="2774"/>
          </a:xfrm>
        </p:grpSpPr>
        <p:grpSp>
          <p:nvGrpSpPr>
            <p:cNvPr id="14881" name="Группа 2"/>
            <p:cNvGrpSpPr>
              <a:grpSpLocks/>
            </p:cNvGrpSpPr>
            <p:nvPr/>
          </p:nvGrpSpPr>
          <p:grpSpPr bwMode="auto">
            <a:xfrm rot="10800000">
              <a:off x="3878" y="1752"/>
              <a:ext cx="675" cy="675"/>
              <a:chOff x="1214414" y="1142984"/>
              <a:chExt cx="1071570" cy="1071570"/>
            </a:xfrm>
          </p:grpSpPr>
          <p:grpSp>
            <p:nvGrpSpPr>
              <p:cNvPr id="4" name="Прямоугольник 3"/>
              <p:cNvGrpSpPr>
                <a:grpSpLocks/>
              </p:cNvGrpSpPr>
              <p:nvPr/>
            </p:nvGrpSpPr>
            <p:grpSpPr bwMode="auto">
              <a:xfrm rot="-5400000">
                <a:off x="1170796" y="1066404"/>
                <a:ext cx="518160" cy="518160"/>
                <a:chOff x="4273296" y="2456688"/>
                <a:chExt cx="518160" cy="518160"/>
              </a:xfrm>
            </p:grpSpPr>
            <p:pic>
              <p:nvPicPr>
                <p:cNvPr id="14735" name="Прямоугольник 3"/>
                <p:cNvPicPr>
                  <a:picLocks noChangeArrowheads="1"/>
                </p:cNvPicPr>
                <p:nvPr/>
              </p:nvPicPr>
              <p:blipFill>
                <a:blip r:embed="rId76" cstate="print"/>
                <a:srcRect/>
                <a:stretch>
                  <a:fillRect/>
                </a:stretch>
              </p:blipFill>
              <p:spPr bwMode="auto">
                <a:xfrm>
                  <a:off x="4273296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36" name="Text Box 400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" name="Прямоугольник 4"/>
              <p:cNvGrpSpPr>
                <a:grpSpLocks/>
              </p:cNvGrpSpPr>
              <p:nvPr/>
            </p:nvGrpSpPr>
            <p:grpSpPr bwMode="auto">
              <a:xfrm rot="-5400000">
                <a:off x="1170796" y="1779636"/>
                <a:ext cx="518160" cy="518160"/>
                <a:chOff x="3560064" y="2456688"/>
                <a:chExt cx="518160" cy="518160"/>
              </a:xfrm>
            </p:grpSpPr>
            <p:pic>
              <p:nvPicPr>
                <p:cNvPr id="14738" name="Прямоугольник 4"/>
                <p:cNvPicPr>
                  <a:picLocks noChangeArrowheads="1"/>
                </p:cNvPicPr>
                <p:nvPr/>
              </p:nvPicPr>
              <p:blipFill>
                <a:blip r:embed="rId77" cstate="print"/>
                <a:srcRect/>
                <a:stretch>
                  <a:fillRect/>
                </a:stretch>
              </p:blipFill>
              <p:spPr bwMode="auto">
                <a:xfrm>
                  <a:off x="3560064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39" name="Text Box 403"/>
                <p:cNvSpPr txBox="1">
                  <a:spLocks noChangeArrowheads="1"/>
                </p:cNvSpPr>
                <p:nvPr/>
              </p:nvSpPr>
              <p:spPr bwMode="auto">
                <a:xfrm>
                  <a:off x="364330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" name="Прямоугольник 5"/>
              <p:cNvGrpSpPr>
                <a:grpSpLocks/>
              </p:cNvGrpSpPr>
              <p:nvPr/>
            </p:nvGrpSpPr>
            <p:grpSpPr bwMode="auto">
              <a:xfrm rot="-5400000">
                <a:off x="1167748" y="1423020"/>
                <a:ext cx="524256" cy="518160"/>
                <a:chOff x="3913632" y="2456688"/>
                <a:chExt cx="524256" cy="518160"/>
              </a:xfrm>
            </p:grpSpPr>
            <p:pic>
              <p:nvPicPr>
                <p:cNvPr id="14741" name="Прямоугольник 5"/>
                <p:cNvPicPr>
                  <a:picLocks noChangeArrowheads="1"/>
                </p:cNvPicPr>
                <p:nvPr/>
              </p:nvPicPr>
              <p:blipFill>
                <a:blip r:embed="rId78" cstate="print"/>
                <a:srcRect/>
                <a:stretch>
                  <a:fillRect/>
                </a:stretch>
              </p:blipFill>
              <p:spPr bwMode="auto">
                <a:xfrm>
                  <a:off x="3913632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2" name="Text Box 406"/>
                <p:cNvSpPr txBox="1">
                  <a:spLocks noChangeArrowheads="1"/>
                </p:cNvSpPr>
                <p:nvPr/>
              </p:nvSpPr>
              <p:spPr bwMode="auto">
                <a:xfrm>
                  <a:off x="400049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" name="Прямоугольник 6"/>
              <p:cNvGrpSpPr>
                <a:grpSpLocks/>
              </p:cNvGrpSpPr>
              <p:nvPr/>
            </p:nvGrpSpPr>
            <p:grpSpPr bwMode="auto">
              <a:xfrm rot="-5400000">
                <a:off x="1884028" y="1066404"/>
                <a:ext cx="518160" cy="518160"/>
                <a:chOff x="4273296" y="3169920"/>
                <a:chExt cx="518160" cy="518160"/>
              </a:xfrm>
            </p:grpSpPr>
            <p:pic>
              <p:nvPicPr>
                <p:cNvPr id="14744" name="Прямоугольник 6"/>
                <p:cNvPicPr>
                  <a:picLocks noChangeArrowheads="1"/>
                </p:cNvPicPr>
                <p:nvPr/>
              </p:nvPicPr>
              <p:blipFill>
                <a:blip r:embed="rId79" cstate="print"/>
                <a:srcRect/>
                <a:stretch>
                  <a:fillRect/>
                </a:stretch>
              </p:blipFill>
              <p:spPr bwMode="auto">
                <a:xfrm>
                  <a:off x="4273296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5" name="Text Box 409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8" name="Прямоугольник 7"/>
              <p:cNvGrpSpPr>
                <a:grpSpLocks/>
              </p:cNvGrpSpPr>
              <p:nvPr/>
            </p:nvGrpSpPr>
            <p:grpSpPr bwMode="auto">
              <a:xfrm rot="-5400000">
                <a:off x="1527412" y="1069452"/>
                <a:ext cx="518160" cy="512064"/>
                <a:chOff x="4273296" y="2816352"/>
                <a:chExt cx="518160" cy="512064"/>
              </a:xfrm>
            </p:grpSpPr>
            <p:pic>
              <p:nvPicPr>
                <p:cNvPr id="14747" name="Прямоугольник 7"/>
                <p:cNvPicPr>
                  <a:picLocks noChangeArrowheads="1"/>
                </p:cNvPicPr>
                <p:nvPr/>
              </p:nvPicPr>
              <p:blipFill>
                <a:blip r:embed="rId80" cstate="print"/>
                <a:srcRect/>
                <a:stretch>
                  <a:fillRect/>
                </a:stretch>
              </p:blipFill>
              <p:spPr bwMode="auto">
                <a:xfrm>
                  <a:off x="4273296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8" name="Text Box 41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9" name="Группа 8"/>
            <p:cNvGrpSpPr>
              <a:grpSpLocks/>
            </p:cNvGrpSpPr>
            <p:nvPr/>
          </p:nvGrpSpPr>
          <p:grpSpPr bwMode="auto">
            <a:xfrm>
              <a:off x="2971" y="845"/>
              <a:ext cx="675" cy="675"/>
              <a:chOff x="3071802" y="5000636"/>
              <a:chExt cx="1071570" cy="1071570"/>
            </a:xfrm>
          </p:grpSpPr>
          <p:grpSp>
            <p:nvGrpSpPr>
              <p:cNvPr id="10" name="Прямоугольник 9"/>
              <p:cNvGrpSpPr>
                <a:grpSpLocks/>
              </p:cNvGrpSpPr>
              <p:nvPr/>
            </p:nvGrpSpPr>
            <p:grpSpPr bwMode="auto">
              <a:xfrm>
                <a:off x="3341950" y="5318008"/>
                <a:ext cx="524256" cy="512064"/>
                <a:chOff x="2127504" y="3889248"/>
                <a:chExt cx="524256" cy="512064"/>
              </a:xfrm>
            </p:grpSpPr>
            <p:pic>
              <p:nvPicPr>
                <p:cNvPr id="14751" name="Прямоугольник 9"/>
                <p:cNvPicPr>
                  <a:picLocks noChangeArrowheads="1"/>
                </p:cNvPicPr>
                <p:nvPr/>
              </p:nvPicPr>
              <p:blipFill>
                <a:blip r:embed="rId81" cstate="print"/>
                <a:srcRect/>
                <a:stretch>
                  <a:fillRect/>
                </a:stretch>
              </p:blipFill>
              <p:spPr bwMode="auto">
                <a:xfrm>
                  <a:off x="2127504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2" name="Text Box 41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" name="Прямоугольник 10"/>
              <p:cNvGrpSpPr>
                <a:grpSpLocks/>
              </p:cNvGrpSpPr>
              <p:nvPr/>
            </p:nvGrpSpPr>
            <p:grpSpPr bwMode="auto">
              <a:xfrm>
                <a:off x="3341950" y="5671576"/>
                <a:ext cx="524256" cy="518160"/>
                <a:chOff x="2127504" y="4242816"/>
                <a:chExt cx="524256" cy="518160"/>
              </a:xfrm>
            </p:grpSpPr>
            <p:pic>
              <p:nvPicPr>
                <p:cNvPr id="14754" name="Прямоугольник 10"/>
                <p:cNvPicPr>
                  <a:picLocks noChangeArrowheads="1"/>
                </p:cNvPicPr>
                <p:nvPr/>
              </p:nvPicPr>
              <p:blipFill>
                <a:blip r:embed="rId82" cstate="print"/>
                <a:srcRect/>
                <a:stretch>
                  <a:fillRect/>
                </a:stretch>
              </p:blipFill>
              <p:spPr bwMode="auto">
                <a:xfrm>
                  <a:off x="2127504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5" name="Text Box 41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" name="Прямоугольник 11"/>
              <p:cNvGrpSpPr>
                <a:grpSpLocks/>
              </p:cNvGrpSpPr>
              <p:nvPr/>
            </p:nvGrpSpPr>
            <p:grpSpPr bwMode="auto">
              <a:xfrm>
                <a:off x="3701614" y="5671576"/>
                <a:ext cx="518160" cy="518160"/>
                <a:chOff x="2487168" y="4242816"/>
                <a:chExt cx="518160" cy="518160"/>
              </a:xfrm>
            </p:grpSpPr>
            <p:pic>
              <p:nvPicPr>
                <p:cNvPr id="14757" name="Прямоугольник 11"/>
                <p:cNvPicPr>
                  <a:picLocks noChangeArrowheads="1"/>
                </p:cNvPicPr>
                <p:nvPr/>
              </p:nvPicPr>
              <p:blipFill>
                <a:blip r:embed="rId83" cstate="print"/>
                <a:srcRect/>
                <a:stretch>
                  <a:fillRect/>
                </a:stretch>
              </p:blipFill>
              <p:spPr bwMode="auto">
                <a:xfrm>
                  <a:off x="2487168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8" name="Text Box 4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3" name="Прямоугольник 12"/>
              <p:cNvGrpSpPr>
                <a:grpSpLocks/>
              </p:cNvGrpSpPr>
              <p:nvPr/>
            </p:nvGrpSpPr>
            <p:grpSpPr bwMode="auto">
              <a:xfrm>
                <a:off x="2988382" y="5318008"/>
                <a:ext cx="518160" cy="512064"/>
                <a:chOff x="1773936" y="3889248"/>
                <a:chExt cx="518160" cy="512064"/>
              </a:xfrm>
            </p:grpSpPr>
            <p:pic>
              <p:nvPicPr>
                <p:cNvPr id="14760" name="Прямоугольник 12"/>
                <p:cNvPicPr>
                  <a:picLocks noChangeArrowheads="1"/>
                </p:cNvPicPr>
                <p:nvPr/>
              </p:nvPicPr>
              <p:blipFill>
                <a:blip r:embed="rId84" cstate="print"/>
                <a:srcRect/>
                <a:stretch>
                  <a:fillRect/>
                </a:stretch>
              </p:blipFill>
              <p:spPr bwMode="auto">
                <a:xfrm>
                  <a:off x="177393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1" name="Text Box 42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" name="Прямоугольник 13"/>
              <p:cNvGrpSpPr>
                <a:grpSpLocks/>
              </p:cNvGrpSpPr>
              <p:nvPr/>
            </p:nvGrpSpPr>
            <p:grpSpPr bwMode="auto">
              <a:xfrm>
                <a:off x="2988382" y="4958344"/>
                <a:ext cx="518160" cy="518160"/>
                <a:chOff x="1773936" y="3529584"/>
                <a:chExt cx="518160" cy="518160"/>
              </a:xfrm>
            </p:grpSpPr>
            <p:pic>
              <p:nvPicPr>
                <p:cNvPr id="14763" name="Прямоугольник 13"/>
                <p:cNvPicPr>
                  <a:picLocks noChangeArrowheads="1"/>
                </p:cNvPicPr>
                <p:nvPr/>
              </p:nvPicPr>
              <p:blipFill>
                <a:blip r:embed="rId85" cstate="print"/>
                <a:srcRect/>
                <a:stretch>
                  <a:fillRect/>
                </a:stretch>
              </p:blipFill>
              <p:spPr bwMode="auto">
                <a:xfrm>
                  <a:off x="177393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4" name="Text Box 4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65" name="Группа 76"/>
            <p:cNvGrpSpPr>
              <a:grpSpLocks/>
            </p:cNvGrpSpPr>
            <p:nvPr/>
          </p:nvGrpSpPr>
          <p:grpSpPr bwMode="auto">
            <a:xfrm rot="5400000" flipV="1">
              <a:off x="3991" y="2319"/>
              <a:ext cx="453" cy="680"/>
              <a:chOff x="2214546" y="2166929"/>
              <a:chExt cx="714380" cy="1143008"/>
            </a:xfrm>
          </p:grpSpPr>
          <p:grpSp>
            <p:nvGrpSpPr>
              <p:cNvPr id="22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767" name="Прямоугольник 21"/>
                <p:cNvPicPr>
                  <a:picLocks noChangeArrowheads="1"/>
                </p:cNvPicPr>
                <p:nvPr/>
              </p:nvPicPr>
              <p:blipFill>
                <a:blip r:embed="rId86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8" name="Text Box 43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3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770" name="Прямоугольник 22"/>
                <p:cNvPicPr>
                  <a:picLocks noChangeArrowheads="1"/>
                </p:cNvPicPr>
                <p:nvPr/>
              </p:nvPicPr>
              <p:blipFill>
                <a:blip r:embed="rId87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1" name="Text Box 43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4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773" name="Прямоугольник 23"/>
                <p:cNvPicPr>
                  <a:picLocks noChangeArrowheads="1"/>
                </p:cNvPicPr>
                <p:nvPr/>
              </p:nvPicPr>
              <p:blipFill>
                <a:blip r:embed="rId88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4" name="Text Box 43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5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776" name="Прямоугольник 24"/>
                <p:cNvPicPr>
                  <a:picLocks noChangeArrowheads="1"/>
                </p:cNvPicPr>
                <p:nvPr/>
              </p:nvPicPr>
              <p:blipFill>
                <a:blip r:embed="rId89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7" name="Text Box 44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6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779" name="Прямоугольник 25"/>
                <p:cNvPicPr>
                  <a:picLocks noChangeArrowheads="1"/>
                </p:cNvPicPr>
                <p:nvPr/>
              </p:nvPicPr>
              <p:blipFill>
                <a:blip r:embed="rId90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0" name="Text Box 44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81" name="Группа 78"/>
            <p:cNvGrpSpPr>
              <a:grpSpLocks/>
            </p:cNvGrpSpPr>
            <p:nvPr/>
          </p:nvGrpSpPr>
          <p:grpSpPr bwMode="auto">
            <a:xfrm rot="10800000" flipH="1">
              <a:off x="4785" y="845"/>
              <a:ext cx="635" cy="675"/>
              <a:chOff x="4214810" y="3643314"/>
              <a:chExt cx="1071570" cy="1071570"/>
            </a:xfrm>
          </p:grpSpPr>
          <p:grpSp>
            <p:nvGrpSpPr>
              <p:cNvPr id="28" name="Прямоугольник 27"/>
              <p:cNvGrpSpPr>
                <a:grpSpLocks/>
              </p:cNvGrpSpPr>
              <p:nvPr/>
            </p:nvGrpSpPr>
            <p:grpSpPr bwMode="auto">
              <a:xfrm>
                <a:off x="4843474" y="4317876"/>
                <a:ext cx="524256" cy="512064"/>
                <a:chOff x="3200400" y="3889248"/>
                <a:chExt cx="524256" cy="512064"/>
              </a:xfrm>
            </p:grpSpPr>
            <p:pic>
              <p:nvPicPr>
                <p:cNvPr id="14783" name="Прямоугольник 27"/>
                <p:cNvPicPr>
                  <a:picLocks noChangeArrowheads="1"/>
                </p:cNvPicPr>
                <p:nvPr/>
              </p:nvPicPr>
              <p:blipFill>
                <a:blip r:embed="rId91" cstate="print"/>
                <a:srcRect/>
                <a:stretch>
                  <a:fillRect/>
                </a:stretch>
              </p:blipFill>
              <p:spPr bwMode="auto">
                <a:xfrm>
                  <a:off x="3200400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4" name="Text Box 44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28611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9" name="Прямоугольник 28"/>
              <p:cNvGrpSpPr>
                <a:grpSpLocks/>
              </p:cNvGrpSpPr>
              <p:nvPr/>
            </p:nvGrpSpPr>
            <p:grpSpPr bwMode="auto">
              <a:xfrm>
                <a:off x="4483810" y="3598548"/>
                <a:ext cx="524256" cy="518160"/>
                <a:chOff x="2840736" y="3169920"/>
                <a:chExt cx="524256" cy="518160"/>
              </a:xfrm>
            </p:grpSpPr>
            <p:pic>
              <p:nvPicPr>
                <p:cNvPr id="14786" name="Прямоугольник 28"/>
                <p:cNvPicPr>
                  <a:picLocks noChangeArrowheads="1"/>
                </p:cNvPicPr>
                <p:nvPr/>
              </p:nvPicPr>
              <p:blipFill>
                <a:blip r:embed="rId92" cstate="print"/>
                <a:srcRect/>
                <a:stretch>
                  <a:fillRect/>
                </a:stretch>
              </p:blipFill>
              <p:spPr bwMode="auto">
                <a:xfrm>
                  <a:off x="2840736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7" name="Text Box 45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92892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0" name="Прямоугольник 29"/>
              <p:cNvGrpSpPr>
                <a:grpSpLocks/>
              </p:cNvGrpSpPr>
              <p:nvPr/>
            </p:nvGrpSpPr>
            <p:grpSpPr bwMode="auto">
              <a:xfrm>
                <a:off x="4843474" y="3958212"/>
                <a:ext cx="524256" cy="518160"/>
                <a:chOff x="3200400" y="3529584"/>
                <a:chExt cx="524256" cy="518160"/>
              </a:xfrm>
            </p:grpSpPr>
            <p:pic>
              <p:nvPicPr>
                <p:cNvPr id="14789" name="Прямоугольник 29"/>
                <p:cNvPicPr>
                  <a:picLocks noChangeArrowheads="1"/>
                </p:cNvPicPr>
                <p:nvPr/>
              </p:nvPicPr>
              <p:blipFill>
                <a:blip r:embed="rId93" cstate="print"/>
                <a:srcRect/>
                <a:stretch>
                  <a:fillRect/>
                </a:stretch>
              </p:blipFill>
              <p:spPr bwMode="auto">
                <a:xfrm>
                  <a:off x="3200400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0" name="Text Box 45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28611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1" name="Прямоугольник 30"/>
              <p:cNvGrpSpPr>
                <a:grpSpLocks/>
              </p:cNvGrpSpPr>
              <p:nvPr/>
            </p:nvGrpSpPr>
            <p:grpSpPr bwMode="auto">
              <a:xfrm>
                <a:off x="4130242" y="3958212"/>
                <a:ext cx="518160" cy="518160"/>
                <a:chOff x="2487168" y="3529584"/>
                <a:chExt cx="518160" cy="518160"/>
              </a:xfrm>
            </p:grpSpPr>
            <p:pic>
              <p:nvPicPr>
                <p:cNvPr id="14792" name="Прямоугольник 30"/>
                <p:cNvPicPr>
                  <a:picLocks noChangeArrowheads="1"/>
                </p:cNvPicPr>
                <p:nvPr/>
              </p:nvPicPr>
              <p:blipFill>
                <a:blip r:embed="rId94" cstate="print"/>
                <a:srcRect/>
                <a:stretch>
                  <a:fillRect/>
                </a:stretch>
              </p:blipFill>
              <p:spPr bwMode="auto">
                <a:xfrm>
                  <a:off x="2487168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3" name="Text Box 45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2" name="Прямоугольник 31"/>
              <p:cNvGrpSpPr>
                <a:grpSpLocks/>
              </p:cNvGrpSpPr>
              <p:nvPr/>
            </p:nvGrpSpPr>
            <p:grpSpPr bwMode="auto">
              <a:xfrm>
                <a:off x="4483810" y="3958212"/>
                <a:ext cx="524256" cy="518160"/>
                <a:chOff x="2840736" y="3529584"/>
                <a:chExt cx="524256" cy="518160"/>
              </a:xfrm>
            </p:grpSpPr>
            <p:pic>
              <p:nvPicPr>
                <p:cNvPr id="14795" name="Прямоугольник 31"/>
                <p:cNvPicPr>
                  <a:picLocks noChangeArrowheads="1"/>
                </p:cNvPicPr>
                <p:nvPr/>
              </p:nvPicPr>
              <p:blipFill>
                <a:blip r:embed="rId95" cstate="print"/>
                <a:srcRect/>
                <a:stretch>
                  <a:fillRect/>
                </a:stretch>
              </p:blipFill>
              <p:spPr bwMode="auto">
                <a:xfrm>
                  <a:off x="2840736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6" name="Text Box 46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92892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33" name="Группа 32"/>
            <p:cNvGrpSpPr>
              <a:grpSpLocks/>
            </p:cNvGrpSpPr>
            <p:nvPr/>
          </p:nvGrpSpPr>
          <p:grpSpPr bwMode="auto">
            <a:xfrm>
              <a:off x="4353" y="1071"/>
              <a:ext cx="675" cy="669"/>
              <a:chOff x="7143768" y="1571612"/>
              <a:chExt cx="1071570" cy="1062692"/>
            </a:xfrm>
          </p:grpSpPr>
          <p:grpSp>
            <p:nvGrpSpPr>
              <p:cNvPr id="34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799" name="Прямоугольник 33"/>
                <p:cNvPicPr>
                  <a:picLocks noChangeArrowheads="1"/>
                </p:cNvPicPr>
                <p:nvPr/>
              </p:nvPicPr>
              <p:blipFill>
                <a:blip r:embed="rId9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0" name="Text Box 46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5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802" name="Прямоугольник 34"/>
                <p:cNvPicPr>
                  <a:picLocks noChangeArrowheads="1"/>
                </p:cNvPicPr>
                <p:nvPr/>
              </p:nvPicPr>
              <p:blipFill>
                <a:blip r:embed="rId9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3" name="Text Box 46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6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805" name="Прямоугольник 35"/>
                <p:cNvPicPr>
                  <a:picLocks noChangeArrowheads="1"/>
                </p:cNvPicPr>
                <p:nvPr/>
              </p:nvPicPr>
              <p:blipFill>
                <a:blip r:embed="rId9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6" name="Text Box 47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7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808" name="Прямоугольник 36"/>
                <p:cNvPicPr>
                  <a:picLocks noChangeArrowheads="1"/>
                </p:cNvPicPr>
                <p:nvPr/>
              </p:nvPicPr>
              <p:blipFill>
                <a:blip r:embed="rId9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9" name="Text Box 47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8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811" name="Прямоугольник 37"/>
                <p:cNvPicPr>
                  <a:picLocks noChangeArrowheads="1"/>
                </p:cNvPicPr>
                <p:nvPr/>
              </p:nvPicPr>
              <p:blipFill>
                <a:blip r:embed="rId10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2" name="Text Box 47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39" name="Группа 38"/>
            <p:cNvGrpSpPr>
              <a:grpSpLocks/>
            </p:cNvGrpSpPr>
            <p:nvPr/>
          </p:nvGrpSpPr>
          <p:grpSpPr bwMode="auto">
            <a:xfrm rot="16200000">
              <a:off x="3765" y="2999"/>
              <a:ext cx="675" cy="450"/>
              <a:chOff x="714348" y="2928934"/>
              <a:chExt cx="1071570" cy="714380"/>
            </a:xfrm>
          </p:grpSpPr>
          <p:grpSp>
            <p:nvGrpSpPr>
              <p:cNvPr id="40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815" name="Прямоугольник 39"/>
                <p:cNvPicPr>
                  <a:picLocks noChangeArrowheads="1"/>
                </p:cNvPicPr>
                <p:nvPr/>
              </p:nvPicPr>
              <p:blipFill>
                <a:blip r:embed="rId10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6" name="Text Box 480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1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818" name="Прямоугольник 40"/>
                <p:cNvPicPr>
                  <a:picLocks noChangeArrowheads="1"/>
                </p:cNvPicPr>
                <p:nvPr/>
              </p:nvPicPr>
              <p:blipFill>
                <a:blip r:embed="rId10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9" name="Text Box 483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2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821" name="Прямоугольник 41"/>
                <p:cNvPicPr>
                  <a:picLocks noChangeArrowheads="1"/>
                </p:cNvPicPr>
                <p:nvPr/>
              </p:nvPicPr>
              <p:blipFill>
                <a:blip r:embed="rId10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2" name="Text Box 486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3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824" name="Прямоугольник 42"/>
                <p:cNvPicPr>
                  <a:picLocks noChangeArrowheads="1"/>
                </p:cNvPicPr>
                <p:nvPr/>
              </p:nvPicPr>
              <p:blipFill>
                <a:blip r:embed="rId10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5" name="Text Box 489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4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827" name="Прямоугольник 43"/>
                <p:cNvPicPr>
                  <a:picLocks noChangeArrowheads="1"/>
                </p:cNvPicPr>
                <p:nvPr/>
              </p:nvPicPr>
              <p:blipFill>
                <a:blip r:embed="rId10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8" name="Text Box 49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45" name="Группа 44"/>
            <p:cNvGrpSpPr>
              <a:grpSpLocks/>
            </p:cNvGrpSpPr>
            <p:nvPr/>
          </p:nvGrpSpPr>
          <p:grpSpPr bwMode="auto">
            <a:xfrm>
              <a:off x="3878" y="1071"/>
              <a:ext cx="450" cy="900"/>
              <a:chOff x="3143240" y="1500174"/>
              <a:chExt cx="714380" cy="1428760"/>
            </a:xfrm>
          </p:grpSpPr>
          <p:grpSp>
            <p:nvGrpSpPr>
              <p:cNvPr id="46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831" name="Прямоугольник 45"/>
                <p:cNvPicPr>
                  <a:picLocks noChangeArrowheads="1"/>
                </p:cNvPicPr>
                <p:nvPr/>
              </p:nvPicPr>
              <p:blipFill>
                <a:blip r:embed="rId10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2" name="Text Box 49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7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834" name="Прямоугольник 46"/>
                <p:cNvPicPr>
                  <a:picLocks noChangeArrowheads="1"/>
                </p:cNvPicPr>
                <p:nvPr/>
              </p:nvPicPr>
              <p:blipFill>
                <a:blip r:embed="rId10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5" name="Text Box 49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8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837" name="Прямоугольник 47"/>
                <p:cNvPicPr>
                  <a:picLocks noChangeArrowheads="1"/>
                </p:cNvPicPr>
                <p:nvPr/>
              </p:nvPicPr>
              <p:blipFill>
                <a:blip r:embed="rId10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8" name="Text Box 50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9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840" name="Прямоугольник 48"/>
                <p:cNvPicPr>
                  <a:picLocks noChangeArrowheads="1"/>
                </p:cNvPicPr>
                <p:nvPr/>
              </p:nvPicPr>
              <p:blipFill>
                <a:blip r:embed="rId10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41" name="Text Box 50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0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843" name="Прямоугольник 49"/>
                <p:cNvPicPr>
                  <a:picLocks noChangeArrowheads="1"/>
                </p:cNvPicPr>
                <p:nvPr/>
              </p:nvPicPr>
              <p:blipFill>
                <a:blip r:embed="rId11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44" name="Text Box 50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45" name="Группа 79"/>
            <p:cNvGrpSpPr>
              <a:grpSpLocks/>
            </p:cNvGrpSpPr>
            <p:nvPr/>
          </p:nvGrpSpPr>
          <p:grpSpPr bwMode="auto">
            <a:xfrm flipH="1">
              <a:off x="3857" y="1525"/>
              <a:ext cx="708" cy="675"/>
              <a:chOff x="6000760" y="2857496"/>
              <a:chExt cx="1071570" cy="1071570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671514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635795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357950" y="321468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635795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600076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7" name="Группа 56"/>
            <p:cNvGrpSpPr>
              <a:grpSpLocks/>
            </p:cNvGrpSpPr>
            <p:nvPr/>
          </p:nvGrpSpPr>
          <p:grpSpPr bwMode="auto">
            <a:xfrm rot="10800000">
              <a:off x="3198" y="845"/>
              <a:ext cx="1125" cy="225"/>
              <a:chOff x="714348" y="2143116"/>
              <a:chExt cx="1785950" cy="357190"/>
            </a:xfrm>
          </p:grpSpPr>
          <p:grpSp>
            <p:nvGrpSpPr>
              <p:cNvPr id="58" name="Прямоугольник 57"/>
              <p:cNvGrpSpPr>
                <a:grpSpLocks/>
              </p:cNvGrpSpPr>
              <p:nvPr/>
            </p:nvGrpSpPr>
            <p:grpSpPr bwMode="auto">
              <a:xfrm rot="-5400000">
                <a:off x="2097194" y="2070514"/>
                <a:ext cx="524256" cy="512064"/>
                <a:chOff x="1054608" y="3889248"/>
                <a:chExt cx="524256" cy="512064"/>
              </a:xfrm>
            </p:grpSpPr>
            <p:pic>
              <p:nvPicPr>
                <p:cNvPr id="14863" name="Прямоугольник 57"/>
                <p:cNvPicPr>
                  <a:picLocks noChangeArrowheads="1"/>
                </p:cNvPicPr>
                <p:nvPr/>
              </p:nvPicPr>
              <p:blipFill>
                <a:blip r:embed="rId111" cstate="print"/>
                <a:srcRect/>
                <a:stretch>
                  <a:fillRect/>
                </a:stretch>
              </p:blipFill>
              <p:spPr bwMode="auto">
                <a:xfrm>
                  <a:off x="1054608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64" name="Text Box 528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9" name="Прямоугольник 58"/>
              <p:cNvGrpSpPr>
                <a:grpSpLocks/>
              </p:cNvGrpSpPr>
              <p:nvPr/>
            </p:nvGrpSpPr>
            <p:grpSpPr bwMode="auto">
              <a:xfrm rot="-5400000">
                <a:off x="1740578" y="2067466"/>
                <a:ext cx="524256" cy="518160"/>
                <a:chOff x="1054608" y="3529584"/>
                <a:chExt cx="524256" cy="518160"/>
              </a:xfrm>
            </p:grpSpPr>
            <p:pic>
              <p:nvPicPr>
                <p:cNvPr id="14866" name="Прямоугольник 58"/>
                <p:cNvPicPr>
                  <a:picLocks noChangeArrowheads="1"/>
                </p:cNvPicPr>
                <p:nvPr/>
              </p:nvPicPr>
              <p:blipFill>
                <a:blip r:embed="rId112" cstate="print"/>
                <a:srcRect/>
                <a:stretch>
                  <a:fillRect/>
                </a:stretch>
              </p:blipFill>
              <p:spPr bwMode="auto">
                <a:xfrm>
                  <a:off x="1054608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67" name="Text Box 531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" name="Прямоугольник 59"/>
              <p:cNvGrpSpPr>
                <a:grpSpLocks/>
              </p:cNvGrpSpPr>
              <p:nvPr/>
            </p:nvGrpSpPr>
            <p:grpSpPr bwMode="auto">
              <a:xfrm rot="-5400000">
                <a:off x="1380914" y="2067466"/>
                <a:ext cx="524256" cy="518160"/>
                <a:chOff x="1054608" y="3169920"/>
                <a:chExt cx="524256" cy="518160"/>
              </a:xfrm>
            </p:grpSpPr>
            <p:pic>
              <p:nvPicPr>
                <p:cNvPr id="14869" name="Прямоугольник 59"/>
                <p:cNvPicPr>
                  <a:picLocks noChangeArrowheads="1"/>
                </p:cNvPicPr>
                <p:nvPr/>
              </p:nvPicPr>
              <p:blipFill>
                <a:blip r:embed="rId113" cstate="print"/>
                <a:srcRect/>
                <a:stretch>
                  <a:fillRect/>
                </a:stretch>
              </p:blipFill>
              <p:spPr bwMode="auto">
                <a:xfrm>
                  <a:off x="1054608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0" name="Text Box 534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" name="Прямоугольник 60"/>
              <p:cNvGrpSpPr>
                <a:grpSpLocks/>
              </p:cNvGrpSpPr>
              <p:nvPr/>
            </p:nvGrpSpPr>
            <p:grpSpPr bwMode="auto">
              <a:xfrm rot="-5400000">
                <a:off x="1024298" y="2070514"/>
                <a:ext cx="524256" cy="512064"/>
                <a:chOff x="1054608" y="2816352"/>
                <a:chExt cx="524256" cy="512064"/>
              </a:xfrm>
            </p:grpSpPr>
            <p:pic>
              <p:nvPicPr>
                <p:cNvPr id="14872" name="Прямоугольник 60"/>
                <p:cNvPicPr>
                  <a:picLocks noChangeArrowheads="1"/>
                </p:cNvPicPr>
                <p:nvPr/>
              </p:nvPicPr>
              <p:blipFill>
                <a:blip r:embed="rId114" cstate="print"/>
                <a:srcRect/>
                <a:stretch>
                  <a:fillRect/>
                </a:stretch>
              </p:blipFill>
              <p:spPr bwMode="auto">
                <a:xfrm>
                  <a:off x="1054608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3" name="Text Box 537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2" name="Прямоугольник 61"/>
              <p:cNvGrpSpPr>
                <a:grpSpLocks/>
              </p:cNvGrpSpPr>
              <p:nvPr/>
            </p:nvGrpSpPr>
            <p:grpSpPr bwMode="auto">
              <a:xfrm rot="-5400000">
                <a:off x="667682" y="2067466"/>
                <a:ext cx="524256" cy="518160"/>
                <a:chOff x="1054608" y="2456688"/>
                <a:chExt cx="524256" cy="518160"/>
              </a:xfrm>
            </p:grpSpPr>
            <p:pic>
              <p:nvPicPr>
                <p:cNvPr id="14875" name="Прямоугольник 61"/>
                <p:cNvPicPr>
                  <a:picLocks noChangeArrowheads="1"/>
                </p:cNvPicPr>
                <p:nvPr/>
              </p:nvPicPr>
              <p:blipFill>
                <a:blip r:embed="rId115" cstate="print"/>
                <a:srcRect/>
                <a:stretch>
                  <a:fillRect/>
                </a:stretch>
              </p:blipFill>
              <p:spPr bwMode="auto">
                <a:xfrm>
                  <a:off x="1054608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6" name="Text Box 540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63" name="Группа 62"/>
            <p:cNvGrpSpPr>
              <a:grpSpLocks/>
            </p:cNvGrpSpPr>
            <p:nvPr/>
          </p:nvGrpSpPr>
          <p:grpSpPr bwMode="auto">
            <a:xfrm rot="10800000" flipH="1">
              <a:off x="4332" y="831"/>
              <a:ext cx="861" cy="450"/>
              <a:chOff x="2357422" y="1571612"/>
              <a:chExt cx="1428760" cy="714380"/>
            </a:xfrm>
          </p:grpSpPr>
          <p:grpSp>
            <p:nvGrpSpPr>
              <p:cNvPr id="64" name="Прямоугольник 63"/>
              <p:cNvGrpSpPr>
                <a:grpSpLocks/>
              </p:cNvGrpSpPr>
              <p:nvPr/>
            </p:nvGrpSpPr>
            <p:grpSpPr bwMode="auto">
              <a:xfrm rot="10800000">
                <a:off x="3350116" y="1815072"/>
                <a:ext cx="524256" cy="512064"/>
                <a:chOff x="2840736" y="2816352"/>
                <a:chExt cx="524256" cy="512064"/>
              </a:xfrm>
            </p:grpSpPr>
            <p:pic>
              <p:nvPicPr>
                <p:cNvPr id="14879" name="Прямоугольник 63"/>
                <p:cNvPicPr>
                  <a:picLocks noChangeArrowheads="1"/>
                </p:cNvPicPr>
                <p:nvPr/>
              </p:nvPicPr>
              <p:blipFill>
                <a:blip r:embed="rId116" cstate="print"/>
                <a:srcRect/>
                <a:stretch>
                  <a:fillRect/>
                </a:stretch>
              </p:blipFill>
              <p:spPr bwMode="auto">
                <a:xfrm>
                  <a:off x="2840736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0" name="Text Box 544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92892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5" name="Прямоугольник 64"/>
              <p:cNvGrpSpPr>
                <a:grpSpLocks/>
              </p:cNvGrpSpPr>
              <p:nvPr/>
            </p:nvGrpSpPr>
            <p:grpSpPr bwMode="auto">
              <a:xfrm rot="10800000">
                <a:off x="2990452" y="1815072"/>
                <a:ext cx="524256" cy="512064"/>
                <a:chOff x="3200400" y="2816352"/>
                <a:chExt cx="524256" cy="512064"/>
              </a:xfrm>
            </p:grpSpPr>
            <p:pic>
              <p:nvPicPr>
                <p:cNvPr id="14882" name="Прямоугольник 64"/>
                <p:cNvPicPr>
                  <a:picLocks noChangeArrowheads="1"/>
                </p:cNvPicPr>
                <p:nvPr/>
              </p:nvPicPr>
              <p:blipFill>
                <a:blip r:embed="rId117" cstate="print"/>
                <a:srcRect/>
                <a:stretch>
                  <a:fillRect/>
                </a:stretch>
              </p:blipFill>
              <p:spPr bwMode="auto">
                <a:xfrm>
                  <a:off x="3200400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3" name="Text Box 54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28611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6" name="Прямоугольник 65"/>
              <p:cNvGrpSpPr>
                <a:grpSpLocks/>
              </p:cNvGrpSpPr>
              <p:nvPr/>
            </p:nvGrpSpPr>
            <p:grpSpPr bwMode="auto">
              <a:xfrm rot="10800000">
                <a:off x="2636884" y="1815072"/>
                <a:ext cx="518160" cy="512064"/>
                <a:chOff x="3560064" y="2816352"/>
                <a:chExt cx="518160" cy="512064"/>
              </a:xfrm>
            </p:grpSpPr>
            <p:pic>
              <p:nvPicPr>
                <p:cNvPr id="14885" name="Прямоугольник 65"/>
                <p:cNvPicPr>
                  <a:picLocks noChangeArrowheads="1"/>
                </p:cNvPicPr>
                <p:nvPr/>
              </p:nvPicPr>
              <p:blipFill>
                <a:blip r:embed="rId118" cstate="print"/>
                <a:srcRect/>
                <a:stretch>
                  <a:fillRect/>
                </a:stretch>
              </p:blipFill>
              <p:spPr bwMode="auto">
                <a:xfrm>
                  <a:off x="3560064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6" name="Text Box 55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4330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7" name="Прямоугольник 66"/>
              <p:cNvGrpSpPr>
                <a:grpSpLocks/>
              </p:cNvGrpSpPr>
              <p:nvPr/>
            </p:nvGrpSpPr>
            <p:grpSpPr bwMode="auto">
              <a:xfrm rot="10800000">
                <a:off x="2277220" y="1815072"/>
                <a:ext cx="524256" cy="512064"/>
                <a:chOff x="3913632" y="2816352"/>
                <a:chExt cx="524256" cy="512064"/>
              </a:xfrm>
            </p:grpSpPr>
            <p:pic>
              <p:nvPicPr>
                <p:cNvPr id="14888" name="Прямоугольник 66"/>
                <p:cNvPicPr>
                  <a:picLocks noChangeArrowheads="1"/>
                </p:cNvPicPr>
                <p:nvPr/>
              </p:nvPicPr>
              <p:blipFill>
                <a:blip r:embed="rId119" cstate="print"/>
                <a:srcRect/>
                <a:stretch>
                  <a:fillRect/>
                </a:stretch>
              </p:blipFill>
              <p:spPr bwMode="auto">
                <a:xfrm>
                  <a:off x="3913632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9" name="Text Box 55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8" name="Прямоугольник 67"/>
              <p:cNvGrpSpPr>
                <a:grpSpLocks/>
              </p:cNvGrpSpPr>
              <p:nvPr/>
            </p:nvGrpSpPr>
            <p:grpSpPr bwMode="auto">
              <a:xfrm rot="10800000">
                <a:off x="2277220" y="1455408"/>
                <a:ext cx="524256" cy="518160"/>
                <a:chOff x="3913632" y="3169920"/>
                <a:chExt cx="524256" cy="518160"/>
              </a:xfrm>
            </p:grpSpPr>
            <p:pic>
              <p:nvPicPr>
                <p:cNvPr id="14891" name="Прямоугольник 67"/>
                <p:cNvPicPr>
                  <a:picLocks noChangeArrowheads="1"/>
                </p:cNvPicPr>
                <p:nvPr/>
              </p:nvPicPr>
              <p:blipFill>
                <a:blip r:embed="rId120" cstate="print"/>
                <a:srcRect/>
                <a:stretch>
                  <a:fillRect/>
                </a:stretch>
              </p:blipFill>
              <p:spPr bwMode="auto">
                <a:xfrm>
                  <a:off x="3913632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2" name="Text Box 55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93" name="Группа 74"/>
            <p:cNvGrpSpPr>
              <a:grpSpLocks/>
            </p:cNvGrpSpPr>
            <p:nvPr/>
          </p:nvGrpSpPr>
          <p:grpSpPr bwMode="auto">
            <a:xfrm rot="5400000">
              <a:off x="3424" y="1071"/>
              <a:ext cx="675" cy="675"/>
              <a:chOff x="2786050" y="3643314"/>
              <a:chExt cx="1071570" cy="1071570"/>
            </a:xfrm>
          </p:grpSpPr>
          <p:grpSp>
            <p:nvGrpSpPr>
              <p:cNvPr id="70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895" name="Прямоугольник 69"/>
                <p:cNvPicPr>
                  <a:picLocks noChangeArrowheads="1"/>
                </p:cNvPicPr>
                <p:nvPr/>
              </p:nvPicPr>
              <p:blipFill>
                <a:blip r:embed="rId12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6" name="Text Box 56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1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898" name="Прямоугольник 70"/>
                <p:cNvPicPr>
                  <a:picLocks noChangeArrowheads="1"/>
                </p:cNvPicPr>
                <p:nvPr/>
              </p:nvPicPr>
              <p:blipFill>
                <a:blip r:embed="rId12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9" name="Text Box 56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2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901" name="Прямоугольник 71"/>
                <p:cNvPicPr>
                  <a:picLocks noChangeArrowheads="1"/>
                </p:cNvPicPr>
                <p:nvPr/>
              </p:nvPicPr>
              <p:blipFill>
                <a:blip r:embed="rId12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2" name="Text Box 56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3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904" name="Прямоугольник 72"/>
                <p:cNvPicPr>
                  <a:picLocks noChangeArrowheads="1"/>
                </p:cNvPicPr>
                <p:nvPr/>
              </p:nvPicPr>
              <p:blipFill>
                <a:blip r:embed="rId12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5" name="Text Box 56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4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907" name="Прямоугольник 73"/>
                <p:cNvPicPr>
                  <a:picLocks noChangeArrowheads="1"/>
                </p:cNvPicPr>
                <p:nvPr/>
              </p:nvPicPr>
              <p:blipFill>
                <a:blip r:embed="rId12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8" name="Text Box 57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909" name="Group 573"/>
            <p:cNvGrpSpPr>
              <a:grpSpLocks/>
            </p:cNvGrpSpPr>
            <p:nvPr/>
          </p:nvGrpSpPr>
          <p:grpSpPr bwMode="auto">
            <a:xfrm rot="5400000">
              <a:off x="3806" y="2825"/>
              <a:ext cx="1002" cy="558"/>
              <a:chOff x="1874" y="999"/>
              <a:chExt cx="1002" cy="558"/>
            </a:xfrm>
          </p:grpSpPr>
          <p:sp>
            <p:nvSpPr>
              <p:cNvPr id="93" name="Прямоугольник 92"/>
              <p:cNvSpPr/>
              <p:nvPr/>
            </p:nvSpPr>
            <p:spPr>
              <a:xfrm rot="16200000">
                <a:off x="2385" y="1260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4913" name="Group 577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sp>
              <p:nvSpPr>
                <p:cNvPr id="94" name="Прямоугольник 93"/>
                <p:cNvSpPr/>
                <p:nvPr/>
              </p:nvSpPr>
              <p:spPr>
                <a:xfrm rot="16200000">
                  <a:off x="260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5" name="Прямоугольник 94"/>
                <p:cNvSpPr/>
                <p:nvPr/>
              </p:nvSpPr>
              <p:spPr>
                <a:xfrm rot="16200000">
                  <a:off x="237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6" name="Прямоугольник 95"/>
                <p:cNvSpPr/>
                <p:nvPr/>
              </p:nvSpPr>
              <p:spPr>
                <a:xfrm rot="16200000">
                  <a:off x="215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Прямоугольник 96"/>
                <p:cNvSpPr/>
                <p:nvPr/>
              </p:nvSpPr>
              <p:spPr>
                <a:xfrm rot="16200000">
                  <a:off x="192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9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47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45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571500"/>
            <a:ext cx="85725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itchFamily="34" charset="0"/>
              </a:rPr>
              <a:t>Систематизация найденных решений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 rot="5400000">
            <a:off x="5214942" y="2143116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3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 rot="16200000">
            <a:off x="3071802" y="3214686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54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9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78"/>
          <p:cNvGrpSpPr>
            <a:grpSpLocks/>
          </p:cNvGrpSpPr>
          <p:nvPr/>
        </p:nvGrpSpPr>
        <p:grpSpPr bwMode="auto">
          <a:xfrm rot="16200000">
            <a:off x="4500566" y="2500302"/>
            <a:ext cx="1071564" cy="1071571"/>
            <a:chOff x="4214810" y="3643312"/>
            <a:chExt cx="1071571" cy="1071578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54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6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2"/>
          <p:cNvGrpSpPr>
            <a:grpSpLocks/>
          </p:cNvGrpSpPr>
          <p:nvPr/>
        </p:nvGrpSpPr>
        <p:grpSpPr bwMode="auto">
          <a:xfrm>
            <a:off x="3786182" y="2500197"/>
            <a:ext cx="1071563" cy="1062147"/>
            <a:chOff x="7143768" y="1571503"/>
            <a:chExt cx="1071570" cy="1062801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7501066" y="1571503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5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Группа 38"/>
          <p:cNvGrpSpPr>
            <a:grpSpLocks/>
          </p:cNvGrpSpPr>
          <p:nvPr/>
        </p:nvGrpSpPr>
        <p:grpSpPr bwMode="auto">
          <a:xfrm rot="10800000">
            <a:off x="4500562" y="3214686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b="1" dirty="0" smtClean="0">
                  <a:solidFill>
                    <a:schemeClr val="bg1"/>
                  </a:solidFill>
                </a:rPr>
                <a:t>10</a:t>
              </a:r>
              <a:endParaRPr lang="ru-RU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44"/>
          <p:cNvGrpSpPr>
            <a:grpSpLocks/>
          </p:cNvGrpSpPr>
          <p:nvPr/>
        </p:nvGrpSpPr>
        <p:grpSpPr bwMode="auto">
          <a:xfrm rot="10800000">
            <a:off x="2714612" y="2857496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0800000">
              <a:off x="3143240" y="2214553"/>
              <a:ext cx="357191" cy="357191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8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79"/>
          <p:cNvGrpSpPr>
            <a:grpSpLocks/>
          </p:cNvGrpSpPr>
          <p:nvPr/>
        </p:nvGrpSpPr>
        <p:grpSpPr bwMode="auto">
          <a:xfrm>
            <a:off x="5214942" y="2500306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7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56"/>
          <p:cNvGrpSpPr>
            <a:grpSpLocks/>
          </p:cNvGrpSpPr>
          <p:nvPr/>
        </p:nvGrpSpPr>
        <p:grpSpPr bwMode="auto">
          <a:xfrm>
            <a:off x="3428992" y="2143116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428728" y="2143116"/>
              <a:ext cx="357191" cy="35718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2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62"/>
          <p:cNvGrpSpPr>
            <a:grpSpLocks/>
          </p:cNvGrpSpPr>
          <p:nvPr/>
        </p:nvGrpSpPr>
        <p:grpSpPr bwMode="auto">
          <a:xfrm rot="5400000">
            <a:off x="2357425" y="2500304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4"/>
          <p:cNvGrpSpPr>
            <a:grpSpLocks/>
          </p:cNvGrpSpPr>
          <p:nvPr/>
        </p:nvGrpSpPr>
        <p:grpSpPr bwMode="auto">
          <a:xfrm rot="5400000">
            <a:off x="3071802" y="2500306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6200000">
              <a:off x="2786050" y="4000503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</a:rPr>
                <a:t>4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" name="Группа 76"/>
          <p:cNvGrpSpPr>
            <a:grpSpLocks/>
          </p:cNvGrpSpPr>
          <p:nvPr/>
        </p:nvGrpSpPr>
        <p:grpSpPr bwMode="auto">
          <a:xfrm rot="16200000" flipV="1">
            <a:off x="5277771" y="3319615"/>
            <a:ext cx="883672" cy="1232063"/>
            <a:chOff x="2128651" y="2123310"/>
            <a:chExt cx="877825" cy="1304546"/>
          </a:xfrm>
        </p:grpSpPr>
        <p:grpSp>
          <p:nvGrpSpPr>
            <p:cNvPr id="24" name="Прямоугольник 21"/>
            <p:cNvGrpSpPr>
              <a:grpSpLocks/>
            </p:cNvGrpSpPr>
            <p:nvPr/>
          </p:nvGrpSpPr>
          <p:grpSpPr bwMode="auto">
            <a:xfrm>
              <a:off x="2128651" y="2507358"/>
              <a:ext cx="524256" cy="536448"/>
              <a:chOff x="1414271" y="2840735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1" y="2840735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2"/>
            <p:cNvGrpSpPr>
              <a:grpSpLocks/>
            </p:cNvGrpSpPr>
            <p:nvPr/>
          </p:nvGrpSpPr>
          <p:grpSpPr bwMode="auto">
            <a:xfrm>
              <a:off x="2128651" y="2123310"/>
              <a:ext cx="524256" cy="542544"/>
              <a:chOff x="1414271" y="2456687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1" y="2456687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3"/>
            <p:cNvGrpSpPr>
              <a:grpSpLocks/>
            </p:cNvGrpSpPr>
            <p:nvPr/>
          </p:nvGrpSpPr>
          <p:grpSpPr bwMode="auto">
            <a:xfrm>
              <a:off x="2128652" y="2885312"/>
              <a:ext cx="524256" cy="542544"/>
              <a:chOff x="1414272" y="3218689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9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4"/>
            <p:cNvGrpSpPr>
              <a:grpSpLocks/>
            </p:cNvGrpSpPr>
            <p:nvPr/>
          </p:nvGrpSpPr>
          <p:grpSpPr bwMode="auto">
            <a:xfrm>
              <a:off x="2488316" y="2507358"/>
              <a:ext cx="518160" cy="536448"/>
              <a:chOff x="1773936" y="2840735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5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1504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1505" name="Group 411"/>
          <p:cNvGrpSpPr>
            <a:grpSpLocks/>
          </p:cNvGrpSpPr>
          <p:nvPr/>
        </p:nvGrpSpPr>
        <p:grpSpPr bwMode="auto">
          <a:xfrm rot="10800000">
            <a:off x="3714744" y="3429000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1506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08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 smtClean="0">
                    <a:solidFill>
                      <a:schemeClr val="bg1"/>
                    </a:solidFill>
                  </a:rPr>
                  <a:t>11</a:t>
                </a:r>
                <a:endParaRPr lang="ru-RU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87" name="Прямоугольник 86"/>
          <p:cNvSpPr/>
          <p:nvPr/>
        </p:nvSpPr>
        <p:spPr bwMode="auto">
          <a:xfrm>
            <a:off x="2714612" y="2500306"/>
            <a:ext cx="357188" cy="357188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 bwMode="auto">
          <a:xfrm>
            <a:off x="5572132" y="3929066"/>
            <a:ext cx="357188" cy="357188"/>
          </a:xfrm>
          <a:prstGeom prst="rect">
            <a:avLst/>
          </a:prstGeom>
          <a:blipFill dpi="0" rotWithShape="1">
            <a:blip r:embed="rId7">
              <a:alphaModFix amt="6000"/>
            </a:blip>
            <a:srcRect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12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89" name="Текст 3"/>
          <p:cNvSpPr txBox="1">
            <a:spLocks/>
          </p:cNvSpPr>
          <p:nvPr/>
        </p:nvSpPr>
        <p:spPr bwMode="auto">
          <a:xfrm>
            <a:off x="571472" y="4714884"/>
            <a:ext cx="8100343" cy="14097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marR="0" lvl="0" indent="-3825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1,2,3,4,5,6,7,8,9,10,11,12</a:t>
            </a: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571500"/>
            <a:ext cx="85725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Симметричные комбинации фигур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3" name="Группа 78"/>
          <p:cNvGrpSpPr>
            <a:grpSpLocks/>
          </p:cNvGrpSpPr>
          <p:nvPr/>
        </p:nvGrpSpPr>
        <p:grpSpPr bwMode="auto">
          <a:xfrm rot="16200000">
            <a:off x="1785921" y="1643049"/>
            <a:ext cx="1071565" cy="1071568"/>
            <a:chOff x="4214810" y="3643311"/>
            <a:chExt cx="1071572" cy="1071576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32"/>
          <p:cNvGrpSpPr>
            <a:grpSpLocks/>
          </p:cNvGrpSpPr>
          <p:nvPr/>
        </p:nvGrpSpPr>
        <p:grpSpPr bwMode="auto">
          <a:xfrm>
            <a:off x="4286248" y="1643050"/>
            <a:ext cx="1071563" cy="1062038"/>
            <a:chOff x="7143768" y="1571612"/>
            <a:chExt cx="1071570" cy="1062692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32"/>
          <p:cNvGrpSpPr>
            <a:grpSpLocks/>
          </p:cNvGrpSpPr>
          <p:nvPr/>
        </p:nvGrpSpPr>
        <p:grpSpPr bwMode="auto">
          <a:xfrm>
            <a:off x="2500298" y="1643050"/>
            <a:ext cx="1071563" cy="1062038"/>
            <a:chOff x="7143768" y="1571612"/>
            <a:chExt cx="1071570" cy="1062692"/>
          </a:xfrm>
        </p:grpSpPr>
        <p:sp>
          <p:nvSpPr>
            <p:cNvPr id="16" name="Прямоугольник 15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78"/>
          <p:cNvGrpSpPr>
            <a:grpSpLocks/>
          </p:cNvGrpSpPr>
          <p:nvPr/>
        </p:nvGrpSpPr>
        <p:grpSpPr bwMode="auto">
          <a:xfrm rot="16200000">
            <a:off x="5000632" y="1643047"/>
            <a:ext cx="1071564" cy="1071571"/>
            <a:chOff x="4214810" y="3643312"/>
            <a:chExt cx="1071571" cy="1071578"/>
          </a:xfrm>
        </p:grpSpPr>
        <p:sp>
          <p:nvSpPr>
            <p:cNvPr id="22" name="Прямоугольник 21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7" name="Группа 78"/>
          <p:cNvGrpSpPr>
            <a:grpSpLocks/>
          </p:cNvGrpSpPr>
          <p:nvPr/>
        </p:nvGrpSpPr>
        <p:grpSpPr bwMode="auto">
          <a:xfrm rot="10800000">
            <a:off x="2000232" y="3000372"/>
            <a:ext cx="1071565" cy="1071568"/>
            <a:chOff x="4214810" y="3643311"/>
            <a:chExt cx="1071572" cy="1071576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" name="Группа 32"/>
          <p:cNvGrpSpPr>
            <a:grpSpLocks/>
          </p:cNvGrpSpPr>
          <p:nvPr/>
        </p:nvGrpSpPr>
        <p:grpSpPr bwMode="auto">
          <a:xfrm rot="16200000">
            <a:off x="2714612" y="3000372"/>
            <a:ext cx="1071563" cy="1071563"/>
            <a:chOff x="3071802" y="5000636"/>
            <a:chExt cx="1071570" cy="1071570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9" name="Группа 38"/>
          <p:cNvGrpSpPr>
            <a:grpSpLocks/>
          </p:cNvGrpSpPr>
          <p:nvPr/>
        </p:nvGrpSpPr>
        <p:grpSpPr bwMode="auto">
          <a:xfrm>
            <a:off x="4286248" y="3000372"/>
            <a:ext cx="1071563" cy="1071563"/>
            <a:chOff x="3071802" y="5000636"/>
            <a:chExt cx="1071570" cy="107157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5" name="Группа 78"/>
          <p:cNvGrpSpPr>
            <a:grpSpLocks/>
          </p:cNvGrpSpPr>
          <p:nvPr/>
        </p:nvGrpSpPr>
        <p:grpSpPr bwMode="auto">
          <a:xfrm>
            <a:off x="5000628" y="3000372"/>
            <a:ext cx="1071564" cy="1071571"/>
            <a:chOff x="4214810" y="3643312"/>
            <a:chExt cx="1071571" cy="1071578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" name="Группа 74"/>
          <p:cNvGrpSpPr>
            <a:grpSpLocks/>
          </p:cNvGrpSpPr>
          <p:nvPr/>
        </p:nvGrpSpPr>
        <p:grpSpPr bwMode="auto">
          <a:xfrm rot="10800000">
            <a:off x="4929190" y="4572008"/>
            <a:ext cx="1071563" cy="1071563"/>
            <a:chOff x="2786050" y="3643314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7" name="Группа 74"/>
          <p:cNvGrpSpPr>
            <a:grpSpLocks/>
          </p:cNvGrpSpPr>
          <p:nvPr/>
        </p:nvGrpSpPr>
        <p:grpSpPr bwMode="auto">
          <a:xfrm>
            <a:off x="2071670" y="4643446"/>
            <a:ext cx="1071563" cy="1071563"/>
            <a:chOff x="2786050" y="3643314"/>
            <a:chExt cx="1071570" cy="1071570"/>
          </a:xfrm>
        </p:grpSpPr>
        <p:sp>
          <p:nvSpPr>
            <p:cNvPr id="58" name="Прямоугольник 57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62"/>
          <p:cNvGrpSpPr>
            <a:grpSpLocks/>
          </p:cNvGrpSpPr>
          <p:nvPr/>
        </p:nvGrpSpPr>
        <p:grpSpPr bwMode="auto">
          <a:xfrm>
            <a:off x="4572000" y="4572008"/>
            <a:ext cx="1071562" cy="1071562"/>
            <a:chOff x="1214414" y="1142984"/>
            <a:chExt cx="1071570" cy="107157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68"/>
          <p:cNvGrpSpPr>
            <a:grpSpLocks/>
          </p:cNvGrpSpPr>
          <p:nvPr/>
        </p:nvGrpSpPr>
        <p:grpSpPr bwMode="auto">
          <a:xfrm rot="5400000">
            <a:off x="2428860" y="4643446"/>
            <a:ext cx="1071562" cy="1071562"/>
            <a:chOff x="1214414" y="114298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571501"/>
            <a:ext cx="80724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Равные</a:t>
            </a:r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 комбинации, которые можно составить </a:t>
            </a:r>
          </a:p>
          <a:p>
            <a:pPr algn="ctr"/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разными</a:t>
            </a:r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 </a:t>
            </a:r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способами </a:t>
            </a:r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из одних и тех же фигур</a:t>
            </a:r>
            <a:endParaRPr lang="ru-RU" sz="20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33" name="Группа 32"/>
          <p:cNvGrpSpPr>
            <a:grpSpLocks/>
          </p:cNvGrpSpPr>
          <p:nvPr/>
        </p:nvGrpSpPr>
        <p:grpSpPr bwMode="auto">
          <a:xfrm rot="16200000">
            <a:off x="1142976" y="1571612"/>
            <a:ext cx="1071563" cy="1071563"/>
            <a:chOff x="3071802" y="5000636"/>
            <a:chExt cx="1071570" cy="1071570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9" name="Группа 38"/>
          <p:cNvGrpSpPr>
            <a:grpSpLocks/>
          </p:cNvGrpSpPr>
          <p:nvPr/>
        </p:nvGrpSpPr>
        <p:grpSpPr bwMode="auto">
          <a:xfrm rot="16200000">
            <a:off x="5929322" y="1571612"/>
            <a:ext cx="1071563" cy="1071563"/>
            <a:chOff x="3071802" y="5000636"/>
            <a:chExt cx="1071570" cy="107157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5" name="Group 411"/>
          <p:cNvGrpSpPr>
            <a:grpSpLocks/>
          </p:cNvGrpSpPr>
          <p:nvPr/>
        </p:nvGrpSpPr>
        <p:grpSpPr bwMode="auto">
          <a:xfrm rot="10800000">
            <a:off x="1785918" y="1785926"/>
            <a:ext cx="1590675" cy="885825"/>
            <a:chOff x="1874" y="999"/>
            <a:chExt cx="1002" cy="558"/>
          </a:xfrm>
        </p:grpSpPr>
        <p:sp>
          <p:nvSpPr>
            <p:cNvPr id="76" name="Прямоугольник 75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7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78" name="Прямоугольник 77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2" name="Group 411"/>
          <p:cNvGrpSpPr>
            <a:grpSpLocks/>
          </p:cNvGrpSpPr>
          <p:nvPr/>
        </p:nvGrpSpPr>
        <p:grpSpPr bwMode="auto">
          <a:xfrm rot="10800000">
            <a:off x="4429124" y="1785926"/>
            <a:ext cx="1590675" cy="885825"/>
            <a:chOff x="1874" y="999"/>
            <a:chExt cx="1002" cy="558"/>
          </a:xfrm>
        </p:grpSpPr>
        <p:sp>
          <p:nvSpPr>
            <p:cNvPr id="83" name="Прямоугольник 8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84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85" name="Прямоугольник 8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9" name="Группа 88"/>
          <p:cNvGrpSpPr>
            <a:grpSpLocks/>
          </p:cNvGrpSpPr>
          <p:nvPr/>
        </p:nvGrpSpPr>
        <p:grpSpPr bwMode="auto">
          <a:xfrm rot="10800000">
            <a:off x="2571736" y="1571612"/>
            <a:ext cx="1071563" cy="714375"/>
            <a:chOff x="714348" y="2928934"/>
            <a:chExt cx="1071570" cy="714380"/>
          </a:xfrm>
        </p:grpSpPr>
        <p:sp>
          <p:nvSpPr>
            <p:cNvPr id="90" name="Прямоугольник 8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Прямоугольник 9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Прямоугольник 92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Прямоугольник 9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5" name="Группа 94"/>
          <p:cNvGrpSpPr>
            <a:grpSpLocks/>
          </p:cNvGrpSpPr>
          <p:nvPr/>
        </p:nvGrpSpPr>
        <p:grpSpPr bwMode="auto">
          <a:xfrm rot="10800000">
            <a:off x="5214942" y="1571612"/>
            <a:ext cx="1071563" cy="714375"/>
            <a:chOff x="714348" y="2928934"/>
            <a:chExt cx="1071570" cy="714380"/>
          </a:xfrm>
        </p:grpSpPr>
        <p:sp>
          <p:nvSpPr>
            <p:cNvPr id="96" name="Прямоугольник 95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7" name="Прямоугольник 96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8" name="Прямоугольник 97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9" name="Прямоугольник 98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0" name="Прямоугольник 99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500034" y="3214686"/>
            <a:ext cx="80724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Равные</a:t>
            </a:r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 комбинации, которые можно составить </a:t>
            </a:r>
          </a:p>
          <a:p>
            <a:pPr algn="ctr"/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разными</a:t>
            </a:r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 </a:t>
            </a:r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способами </a:t>
            </a:r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из разных фигур</a:t>
            </a:r>
            <a:endParaRPr lang="ru-RU" sz="20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102" name="Группа 101"/>
          <p:cNvGrpSpPr>
            <a:grpSpLocks/>
          </p:cNvGrpSpPr>
          <p:nvPr/>
        </p:nvGrpSpPr>
        <p:grpSpPr bwMode="auto">
          <a:xfrm rot="16200000">
            <a:off x="2571733" y="4429135"/>
            <a:ext cx="714376" cy="1428750"/>
            <a:chOff x="3143240" y="1500174"/>
            <a:chExt cx="714381" cy="1428760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Прямоугольник 104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6" name="Прямоугольник 105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7" name="Прямоугольник 106"/>
            <p:cNvSpPr/>
            <p:nvPr/>
          </p:nvSpPr>
          <p:spPr>
            <a:xfrm rot="16200000">
              <a:off x="3500430" y="1500174"/>
              <a:ext cx="357191" cy="357191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14" name="Группа 76"/>
          <p:cNvGrpSpPr>
            <a:grpSpLocks/>
          </p:cNvGrpSpPr>
          <p:nvPr/>
        </p:nvGrpSpPr>
        <p:grpSpPr bwMode="auto">
          <a:xfrm rot="5400000" flipV="1">
            <a:off x="2687370" y="4170622"/>
            <a:ext cx="893828" cy="1267973"/>
            <a:chOff x="2128652" y="2123311"/>
            <a:chExt cx="887914" cy="1342569"/>
          </a:xfrm>
        </p:grpSpPr>
        <p:grpSp>
          <p:nvGrpSpPr>
            <p:cNvPr id="115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28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29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16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26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27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17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24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25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18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22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23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19" name="Прямоугольник 25"/>
            <p:cNvGrpSpPr>
              <a:grpSpLocks/>
            </p:cNvGrpSpPr>
            <p:nvPr/>
          </p:nvGrpSpPr>
          <p:grpSpPr bwMode="auto">
            <a:xfrm>
              <a:off x="2498406" y="2923336"/>
              <a:ext cx="518160" cy="542544"/>
              <a:chOff x="1784026" y="3256713"/>
              <a:chExt cx="518160" cy="542544"/>
            </a:xfrm>
          </p:grpSpPr>
          <p:pic>
            <p:nvPicPr>
              <p:cNvPr id="120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84026" y="3256713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21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4993" y="3256714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30" name="Группа 129"/>
          <p:cNvGrpSpPr>
            <a:grpSpLocks/>
          </p:cNvGrpSpPr>
          <p:nvPr/>
        </p:nvGrpSpPr>
        <p:grpSpPr bwMode="auto">
          <a:xfrm>
            <a:off x="4429124" y="4429132"/>
            <a:ext cx="1071562" cy="1062037"/>
            <a:chOff x="7143768" y="1571612"/>
            <a:chExt cx="1071570" cy="1062692"/>
          </a:xfrm>
        </p:grpSpPr>
        <p:grpSp>
          <p:nvGrpSpPr>
            <p:cNvPr id="131" name="Прямоугольник 33"/>
            <p:cNvGrpSpPr>
              <a:grpSpLocks/>
            </p:cNvGrpSpPr>
            <p:nvPr/>
          </p:nvGrpSpPr>
          <p:grpSpPr bwMode="auto">
            <a:xfrm>
              <a:off x="7060348" y="1877940"/>
              <a:ext cx="518160" cy="512064"/>
              <a:chOff x="1773936" y="3163824"/>
              <a:chExt cx="518160" cy="512064"/>
            </a:xfrm>
          </p:grpSpPr>
          <p:pic>
            <p:nvPicPr>
              <p:cNvPr id="144" name="Прямоугольник 33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773936" y="3163824"/>
                <a:ext cx="518160" cy="512064"/>
              </a:xfrm>
              <a:prstGeom prst="rect">
                <a:avLst/>
              </a:prstGeom>
              <a:noFill/>
            </p:spPr>
          </p:pic>
          <p:sp>
            <p:nvSpPr>
              <p:cNvPr id="145" name="Text Box 70"/>
              <p:cNvSpPr txBox="1">
                <a:spLocks noChangeArrowheads="1"/>
              </p:cNvSpPr>
              <p:nvPr/>
            </p:nvSpPr>
            <p:spPr bwMode="auto">
              <a:xfrm rot="16200000">
                <a:off x="1857356" y="3205808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2" name="Прямоугольник 34"/>
            <p:cNvGrpSpPr>
              <a:grpSpLocks/>
            </p:cNvGrpSpPr>
            <p:nvPr/>
          </p:nvGrpSpPr>
          <p:grpSpPr bwMode="auto">
            <a:xfrm>
              <a:off x="7773580" y="1877940"/>
              <a:ext cx="518160" cy="512064"/>
              <a:chOff x="2487168" y="3163824"/>
              <a:chExt cx="518160" cy="512064"/>
            </a:xfrm>
          </p:grpSpPr>
          <p:pic>
            <p:nvPicPr>
              <p:cNvPr id="142" name="Прямоугольник 34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487168" y="3163824"/>
                <a:ext cx="518160" cy="512064"/>
              </a:xfrm>
              <a:prstGeom prst="rect">
                <a:avLst/>
              </a:prstGeom>
              <a:noFill/>
            </p:spPr>
          </p:pic>
          <p:sp>
            <p:nvSpPr>
              <p:cNvPr id="143" name="Text Box 73"/>
              <p:cNvSpPr txBox="1">
                <a:spLocks noChangeArrowheads="1"/>
              </p:cNvSpPr>
              <p:nvPr/>
            </p:nvSpPr>
            <p:spPr bwMode="auto">
              <a:xfrm rot="16200000">
                <a:off x="2571736" y="3205808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3" name="Прямоугольник 35"/>
            <p:cNvGrpSpPr>
              <a:grpSpLocks/>
            </p:cNvGrpSpPr>
            <p:nvPr/>
          </p:nvGrpSpPr>
          <p:grpSpPr bwMode="auto">
            <a:xfrm>
              <a:off x="7413916" y="2231508"/>
              <a:ext cx="524256" cy="518160"/>
              <a:chOff x="2127504" y="3517392"/>
              <a:chExt cx="524256" cy="518160"/>
            </a:xfrm>
          </p:grpSpPr>
          <p:pic>
            <p:nvPicPr>
              <p:cNvPr id="140" name="Прямоугольник 35"/>
              <p:cNvPicPr>
                <a:picLocks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127504" y="351739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141" name="Text Box 76"/>
              <p:cNvSpPr txBox="1">
                <a:spLocks noChangeArrowheads="1"/>
              </p:cNvSpPr>
              <p:nvPr/>
            </p:nvSpPr>
            <p:spPr bwMode="auto">
              <a:xfrm rot="16200000">
                <a:off x="2214546" y="3562998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4" name="Прямоугольник 36"/>
            <p:cNvGrpSpPr>
              <a:grpSpLocks/>
            </p:cNvGrpSpPr>
            <p:nvPr/>
          </p:nvGrpSpPr>
          <p:grpSpPr bwMode="auto">
            <a:xfrm>
              <a:off x="7413916" y="1877940"/>
              <a:ext cx="524256" cy="512064"/>
              <a:chOff x="2127504" y="3163824"/>
              <a:chExt cx="524256" cy="512064"/>
            </a:xfrm>
          </p:grpSpPr>
          <p:pic>
            <p:nvPicPr>
              <p:cNvPr id="138" name="Прямоугольник 36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127504" y="3163824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139" name="Text Box 79"/>
              <p:cNvSpPr txBox="1">
                <a:spLocks noChangeArrowheads="1"/>
              </p:cNvSpPr>
              <p:nvPr/>
            </p:nvSpPr>
            <p:spPr bwMode="auto">
              <a:xfrm rot="16200000">
                <a:off x="2214546" y="3205808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5" name="Прямоугольник 37"/>
            <p:cNvGrpSpPr>
              <a:grpSpLocks/>
            </p:cNvGrpSpPr>
            <p:nvPr/>
          </p:nvGrpSpPr>
          <p:grpSpPr bwMode="auto">
            <a:xfrm>
              <a:off x="7413916" y="1530468"/>
              <a:ext cx="524256" cy="512064"/>
              <a:chOff x="2127504" y="2816352"/>
              <a:chExt cx="524256" cy="512064"/>
            </a:xfrm>
          </p:grpSpPr>
          <p:pic>
            <p:nvPicPr>
              <p:cNvPr id="136" name="Прямоугольник 37"/>
              <p:cNvPicPr>
                <a:picLocks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2127504" y="2816352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137" name="Text Box 82"/>
              <p:cNvSpPr txBox="1">
                <a:spLocks noChangeArrowheads="1"/>
              </p:cNvSpPr>
              <p:nvPr/>
            </p:nvSpPr>
            <p:spPr bwMode="auto">
              <a:xfrm rot="16200000">
                <a:off x="2214546" y="285749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46" name="Группа 145"/>
          <p:cNvGrpSpPr>
            <a:grpSpLocks/>
          </p:cNvGrpSpPr>
          <p:nvPr/>
        </p:nvGrpSpPr>
        <p:grpSpPr bwMode="auto">
          <a:xfrm rot="5400000">
            <a:off x="4964910" y="4607726"/>
            <a:ext cx="1071563" cy="714375"/>
            <a:chOff x="714348" y="2928934"/>
            <a:chExt cx="1071570" cy="714380"/>
          </a:xfrm>
        </p:grpSpPr>
        <p:grpSp>
          <p:nvGrpSpPr>
            <p:cNvPr id="147" name="Прямоугольник 39"/>
            <p:cNvGrpSpPr>
              <a:grpSpLocks/>
            </p:cNvGrpSpPr>
            <p:nvPr/>
          </p:nvGrpSpPr>
          <p:grpSpPr bwMode="auto">
            <a:xfrm rot="-5400000">
              <a:off x="1382240" y="3208970"/>
              <a:ext cx="524256" cy="518160"/>
              <a:chOff x="3913632" y="4242816"/>
              <a:chExt cx="524256" cy="518160"/>
            </a:xfrm>
          </p:grpSpPr>
          <p:pic>
            <p:nvPicPr>
              <p:cNvPr id="160" name="Прямоугольник 39"/>
              <p:cNvPicPr>
                <a:picLocks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3913632" y="4242816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161" name="Text Box 86"/>
              <p:cNvSpPr txBox="1">
                <a:spLocks noChangeArrowheads="1"/>
              </p:cNvSpPr>
              <p:nvPr/>
            </p:nvSpPr>
            <p:spPr bwMode="auto">
              <a:xfrm>
                <a:off x="4000496" y="428625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8" name="Прямоугольник 40"/>
            <p:cNvGrpSpPr>
              <a:grpSpLocks/>
            </p:cNvGrpSpPr>
            <p:nvPr/>
          </p:nvGrpSpPr>
          <p:grpSpPr bwMode="auto">
            <a:xfrm rot="-5400000">
              <a:off x="669008" y="3208970"/>
              <a:ext cx="524256" cy="518160"/>
              <a:chOff x="3913632" y="3529584"/>
              <a:chExt cx="524256" cy="518160"/>
            </a:xfrm>
          </p:grpSpPr>
          <p:pic>
            <p:nvPicPr>
              <p:cNvPr id="158" name="Прямоугольник 40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3913632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159" name="Text Box 89"/>
              <p:cNvSpPr txBox="1">
                <a:spLocks noChangeArrowheads="1"/>
              </p:cNvSpPr>
              <p:nvPr/>
            </p:nvSpPr>
            <p:spPr bwMode="auto">
              <a:xfrm>
                <a:off x="4000496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9" name="Прямоугольник 41"/>
            <p:cNvGrpSpPr>
              <a:grpSpLocks/>
            </p:cNvGrpSpPr>
            <p:nvPr/>
          </p:nvGrpSpPr>
          <p:grpSpPr bwMode="auto">
            <a:xfrm rot="-5400000">
              <a:off x="1385288" y="2852354"/>
              <a:ext cx="518160" cy="518160"/>
              <a:chOff x="4273296" y="4242816"/>
              <a:chExt cx="518160" cy="518160"/>
            </a:xfrm>
          </p:grpSpPr>
          <p:pic>
            <p:nvPicPr>
              <p:cNvPr id="156" name="Прямоугольник 41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4273296" y="4242816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157" name="Text Box 92"/>
              <p:cNvSpPr txBox="1">
                <a:spLocks noChangeArrowheads="1"/>
              </p:cNvSpPr>
              <p:nvPr/>
            </p:nvSpPr>
            <p:spPr bwMode="auto">
              <a:xfrm>
                <a:off x="4357686" y="428625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0" name="Прямоугольник 42"/>
            <p:cNvGrpSpPr>
              <a:grpSpLocks/>
            </p:cNvGrpSpPr>
            <p:nvPr/>
          </p:nvGrpSpPr>
          <p:grpSpPr bwMode="auto">
            <a:xfrm rot="-5400000">
              <a:off x="1028672" y="2855402"/>
              <a:ext cx="518160" cy="512064"/>
              <a:chOff x="4273296" y="3889248"/>
              <a:chExt cx="518160" cy="512064"/>
            </a:xfrm>
          </p:grpSpPr>
          <p:pic>
            <p:nvPicPr>
              <p:cNvPr id="154" name="Прямоугольник 42"/>
              <p:cNvPicPr>
                <a:picLocks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4273296" y="3889248"/>
                <a:ext cx="518160" cy="512064"/>
              </a:xfrm>
              <a:prstGeom prst="rect">
                <a:avLst/>
              </a:prstGeom>
              <a:noFill/>
            </p:spPr>
          </p:pic>
          <p:sp>
            <p:nvSpPr>
              <p:cNvPr id="155" name="Text Box 95"/>
              <p:cNvSpPr txBox="1">
                <a:spLocks noChangeArrowheads="1"/>
              </p:cNvSpPr>
              <p:nvPr/>
            </p:nvSpPr>
            <p:spPr bwMode="auto">
              <a:xfrm>
                <a:off x="4357686" y="392906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1" name="Прямоугольник 43"/>
            <p:cNvGrpSpPr>
              <a:grpSpLocks/>
            </p:cNvGrpSpPr>
            <p:nvPr/>
          </p:nvGrpSpPr>
          <p:grpSpPr bwMode="auto">
            <a:xfrm rot="-5400000">
              <a:off x="672056" y="2852354"/>
              <a:ext cx="518160" cy="518160"/>
              <a:chOff x="4273296" y="3529584"/>
              <a:chExt cx="518160" cy="518160"/>
            </a:xfrm>
          </p:grpSpPr>
          <p:pic>
            <p:nvPicPr>
              <p:cNvPr id="152" name="Прямоугольник 43"/>
              <p:cNvPicPr>
                <a:picLocks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4273296" y="3529584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153" name="Text Box 98"/>
              <p:cNvSpPr txBox="1">
                <a:spLocks noChangeArrowheads="1"/>
              </p:cNvSpPr>
              <p:nvPr/>
            </p:nvSpPr>
            <p:spPr bwMode="auto">
              <a:xfrm>
                <a:off x="4357686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>
            <a:grpSpLocks/>
          </p:cNvGrpSpPr>
          <p:nvPr/>
        </p:nvGrpSpPr>
        <p:grpSpPr bwMode="auto">
          <a:xfrm rot="5400000">
            <a:off x="5214942" y="2143116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3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 rot="16200000">
            <a:off x="3071802" y="3214686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54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78"/>
          <p:cNvGrpSpPr>
            <a:grpSpLocks/>
          </p:cNvGrpSpPr>
          <p:nvPr/>
        </p:nvGrpSpPr>
        <p:grpSpPr bwMode="auto">
          <a:xfrm rot="16200000">
            <a:off x="4500566" y="2500302"/>
            <a:ext cx="1071564" cy="1071571"/>
            <a:chOff x="4214810" y="3643312"/>
            <a:chExt cx="1071571" cy="1071578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54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6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2"/>
          <p:cNvGrpSpPr>
            <a:grpSpLocks/>
          </p:cNvGrpSpPr>
          <p:nvPr/>
        </p:nvGrpSpPr>
        <p:grpSpPr bwMode="auto">
          <a:xfrm>
            <a:off x="3786182" y="2500306"/>
            <a:ext cx="1071563" cy="1062147"/>
            <a:chOff x="7143768" y="1571503"/>
            <a:chExt cx="1071570" cy="1062801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7501066" y="1571503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5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Группа 38"/>
          <p:cNvGrpSpPr>
            <a:grpSpLocks/>
          </p:cNvGrpSpPr>
          <p:nvPr/>
        </p:nvGrpSpPr>
        <p:grpSpPr bwMode="auto">
          <a:xfrm rot="10800000">
            <a:off x="4500562" y="3214686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44"/>
          <p:cNvGrpSpPr>
            <a:grpSpLocks/>
          </p:cNvGrpSpPr>
          <p:nvPr/>
        </p:nvGrpSpPr>
        <p:grpSpPr bwMode="auto">
          <a:xfrm rot="10800000">
            <a:off x="2714612" y="2857496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0800000">
              <a:off x="3143240" y="2214553"/>
              <a:ext cx="357191" cy="357191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8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79"/>
          <p:cNvGrpSpPr>
            <a:grpSpLocks/>
          </p:cNvGrpSpPr>
          <p:nvPr/>
        </p:nvGrpSpPr>
        <p:grpSpPr bwMode="auto">
          <a:xfrm>
            <a:off x="5214942" y="2500306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7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56"/>
          <p:cNvGrpSpPr>
            <a:grpSpLocks/>
          </p:cNvGrpSpPr>
          <p:nvPr/>
        </p:nvGrpSpPr>
        <p:grpSpPr bwMode="auto">
          <a:xfrm>
            <a:off x="3428992" y="2143116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428728" y="2143116"/>
              <a:ext cx="357191" cy="35718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2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62"/>
          <p:cNvGrpSpPr>
            <a:grpSpLocks/>
          </p:cNvGrpSpPr>
          <p:nvPr/>
        </p:nvGrpSpPr>
        <p:grpSpPr bwMode="auto">
          <a:xfrm rot="5400000">
            <a:off x="2357425" y="2500304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4"/>
          <p:cNvGrpSpPr>
            <a:grpSpLocks/>
          </p:cNvGrpSpPr>
          <p:nvPr/>
        </p:nvGrpSpPr>
        <p:grpSpPr bwMode="auto">
          <a:xfrm rot="5400000">
            <a:off x="3071802" y="2500306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6200000">
              <a:off x="2786050" y="4000503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4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" name="Группа 76"/>
          <p:cNvGrpSpPr>
            <a:grpSpLocks/>
          </p:cNvGrpSpPr>
          <p:nvPr/>
        </p:nvGrpSpPr>
        <p:grpSpPr bwMode="auto">
          <a:xfrm rot="16200000" flipV="1">
            <a:off x="5277771" y="3319615"/>
            <a:ext cx="883672" cy="1232063"/>
            <a:chOff x="2128651" y="2123310"/>
            <a:chExt cx="877825" cy="1304546"/>
          </a:xfrm>
        </p:grpSpPr>
        <p:grpSp>
          <p:nvGrpSpPr>
            <p:cNvPr id="24" name="Прямоугольник 21"/>
            <p:cNvGrpSpPr>
              <a:grpSpLocks/>
            </p:cNvGrpSpPr>
            <p:nvPr/>
          </p:nvGrpSpPr>
          <p:grpSpPr bwMode="auto">
            <a:xfrm>
              <a:off x="2128651" y="2507358"/>
              <a:ext cx="524256" cy="536448"/>
              <a:chOff x="1414271" y="2840735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1" y="2840735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2"/>
            <p:cNvGrpSpPr>
              <a:grpSpLocks/>
            </p:cNvGrpSpPr>
            <p:nvPr/>
          </p:nvGrpSpPr>
          <p:grpSpPr bwMode="auto">
            <a:xfrm>
              <a:off x="2128651" y="2123310"/>
              <a:ext cx="524256" cy="542544"/>
              <a:chOff x="1414271" y="2456687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1" y="2456687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3"/>
            <p:cNvGrpSpPr>
              <a:grpSpLocks/>
            </p:cNvGrpSpPr>
            <p:nvPr/>
          </p:nvGrpSpPr>
          <p:grpSpPr bwMode="auto">
            <a:xfrm>
              <a:off x="2128652" y="2885312"/>
              <a:ext cx="524256" cy="542544"/>
              <a:chOff x="1414272" y="3218689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9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4"/>
            <p:cNvGrpSpPr>
              <a:grpSpLocks/>
            </p:cNvGrpSpPr>
            <p:nvPr/>
          </p:nvGrpSpPr>
          <p:grpSpPr bwMode="auto">
            <a:xfrm>
              <a:off x="2488316" y="2507358"/>
              <a:ext cx="518160" cy="536448"/>
              <a:chOff x="1773936" y="2840735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5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33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9" name="Group 411"/>
          <p:cNvGrpSpPr>
            <a:grpSpLocks/>
          </p:cNvGrpSpPr>
          <p:nvPr/>
        </p:nvGrpSpPr>
        <p:grpSpPr bwMode="auto">
          <a:xfrm rot="10800000">
            <a:off x="3714744" y="3429000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45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08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11</a:t>
                </a:r>
                <a:endParaRPr lang="ru-RU" sz="12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87" name="Прямоугольник 86"/>
          <p:cNvSpPr/>
          <p:nvPr/>
        </p:nvSpPr>
        <p:spPr bwMode="auto">
          <a:xfrm>
            <a:off x="2714612" y="2500306"/>
            <a:ext cx="357188" cy="357188"/>
          </a:xfrm>
          <a:prstGeom prst="rect">
            <a:avLst/>
          </a:prstGeom>
          <a:gradFill flip="none" rotWithShape="1">
            <a:gsLst>
              <a:gs pos="0">
                <a:srgbClr val="FF66FF">
                  <a:tint val="66000"/>
                  <a:satMod val="160000"/>
                </a:srgbClr>
              </a:gs>
              <a:gs pos="50000">
                <a:srgbClr val="FF66FF">
                  <a:tint val="44500"/>
                  <a:satMod val="160000"/>
                </a:srgbClr>
              </a:gs>
              <a:gs pos="100000">
                <a:srgbClr val="FF66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 bwMode="auto">
          <a:xfrm>
            <a:off x="5572132" y="3929066"/>
            <a:ext cx="357188" cy="357188"/>
          </a:xfrm>
          <a:prstGeom prst="rect">
            <a:avLst/>
          </a:prstGeom>
          <a:blipFill dpi="0" rotWithShape="1">
            <a:blip r:embed="rId7">
              <a:alphaModFix amt="6000"/>
            </a:blip>
            <a:srcRect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Текст 3"/>
          <p:cNvSpPr txBox="1">
            <a:spLocks/>
          </p:cNvSpPr>
          <p:nvPr/>
        </p:nvSpPr>
        <p:spPr bwMode="auto">
          <a:xfrm>
            <a:off x="642910" y="4714884"/>
            <a:ext cx="8100343" cy="14097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marR="0" lvl="0" indent="-3825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1,2,3,4,5,6,7,8,9,10,11,12</a:t>
            </a: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150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Поиск нового решения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>
            <a:grpSpLocks/>
          </p:cNvGrpSpPr>
          <p:nvPr/>
        </p:nvGrpSpPr>
        <p:grpSpPr bwMode="auto">
          <a:xfrm rot="5400000">
            <a:off x="3214678" y="1643050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 rot="16200000">
            <a:off x="1071538" y="2714620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78"/>
          <p:cNvGrpSpPr>
            <a:grpSpLocks/>
          </p:cNvGrpSpPr>
          <p:nvPr/>
        </p:nvGrpSpPr>
        <p:grpSpPr bwMode="auto">
          <a:xfrm rot="16200000">
            <a:off x="2500298" y="2000241"/>
            <a:ext cx="1071566" cy="1071565"/>
            <a:chOff x="4214810" y="3643309"/>
            <a:chExt cx="1071573" cy="1071572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3" y="3643309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2000" y="435769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па 32"/>
          <p:cNvGrpSpPr>
            <a:grpSpLocks/>
          </p:cNvGrpSpPr>
          <p:nvPr/>
        </p:nvGrpSpPr>
        <p:grpSpPr bwMode="auto">
          <a:xfrm>
            <a:off x="1785918" y="2000240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501066" y="1919815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5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38"/>
          <p:cNvGrpSpPr>
            <a:grpSpLocks/>
          </p:cNvGrpSpPr>
          <p:nvPr/>
        </p:nvGrpSpPr>
        <p:grpSpPr bwMode="auto">
          <a:xfrm rot="10800000">
            <a:off x="2500298" y="2714620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44"/>
          <p:cNvGrpSpPr>
            <a:grpSpLocks/>
          </p:cNvGrpSpPr>
          <p:nvPr/>
        </p:nvGrpSpPr>
        <p:grpSpPr bwMode="auto">
          <a:xfrm rot="10800000">
            <a:off x="714348" y="2357430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79"/>
          <p:cNvGrpSpPr>
            <a:grpSpLocks/>
          </p:cNvGrpSpPr>
          <p:nvPr/>
        </p:nvGrpSpPr>
        <p:grpSpPr bwMode="auto">
          <a:xfrm>
            <a:off x="3214678" y="2000240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56"/>
          <p:cNvGrpSpPr>
            <a:grpSpLocks/>
          </p:cNvGrpSpPr>
          <p:nvPr/>
        </p:nvGrpSpPr>
        <p:grpSpPr bwMode="auto">
          <a:xfrm>
            <a:off x="1428728" y="1643050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62"/>
          <p:cNvGrpSpPr>
            <a:grpSpLocks/>
          </p:cNvGrpSpPr>
          <p:nvPr/>
        </p:nvGrpSpPr>
        <p:grpSpPr bwMode="auto">
          <a:xfrm rot="5400000">
            <a:off x="357160" y="2000237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4"/>
          <p:cNvGrpSpPr>
            <a:grpSpLocks/>
          </p:cNvGrpSpPr>
          <p:nvPr/>
        </p:nvGrpSpPr>
        <p:grpSpPr bwMode="auto">
          <a:xfrm rot="5400000">
            <a:off x="1071538" y="2000240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" name="Группа 76"/>
          <p:cNvGrpSpPr>
            <a:grpSpLocks/>
          </p:cNvGrpSpPr>
          <p:nvPr/>
        </p:nvGrpSpPr>
        <p:grpSpPr bwMode="auto">
          <a:xfrm rot="16200000" flipV="1">
            <a:off x="3394859" y="2891629"/>
            <a:ext cx="719138" cy="1079500"/>
            <a:chOff x="2214546" y="2166929"/>
            <a:chExt cx="714380" cy="1143008"/>
          </a:xfrm>
        </p:grpSpPr>
        <p:grpSp>
          <p:nvGrpSpPr>
            <p:cNvPr id="24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1504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1505" name="Group 411"/>
          <p:cNvGrpSpPr>
            <a:grpSpLocks/>
          </p:cNvGrpSpPr>
          <p:nvPr/>
        </p:nvGrpSpPr>
        <p:grpSpPr bwMode="auto">
          <a:xfrm rot="10800000">
            <a:off x="1714480" y="2928934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1506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87" name="TextBox 86"/>
          <p:cNvSpPr txBox="1"/>
          <p:nvPr/>
        </p:nvSpPr>
        <p:spPr>
          <a:xfrm>
            <a:off x="57150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Поиск нового решения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88" name="Группа 62"/>
          <p:cNvGrpSpPr>
            <a:grpSpLocks/>
          </p:cNvGrpSpPr>
          <p:nvPr/>
        </p:nvGrpSpPr>
        <p:grpSpPr bwMode="auto">
          <a:xfrm rot="5400000">
            <a:off x="4071936" y="2000238"/>
            <a:ext cx="1428750" cy="714375"/>
            <a:chOff x="2357422" y="1571612"/>
            <a:chExt cx="1428760" cy="714380"/>
          </a:xfrm>
        </p:grpSpPr>
        <p:sp>
          <p:nvSpPr>
            <p:cNvPr id="89" name="Прямоугольник 88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Прямоугольник 89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09" name="Группа 56"/>
          <p:cNvGrpSpPr>
            <a:grpSpLocks/>
          </p:cNvGrpSpPr>
          <p:nvPr/>
        </p:nvGrpSpPr>
        <p:grpSpPr bwMode="auto">
          <a:xfrm>
            <a:off x="5143504" y="1643050"/>
            <a:ext cx="1785937" cy="357188"/>
            <a:chOff x="714348" y="2143116"/>
            <a:chExt cx="1785950" cy="357190"/>
          </a:xfrm>
        </p:grpSpPr>
        <p:sp>
          <p:nvSpPr>
            <p:cNvPr id="110" name="Прямоугольник 109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15" name="Группа 114"/>
          <p:cNvGrpSpPr>
            <a:grpSpLocks/>
          </p:cNvGrpSpPr>
          <p:nvPr/>
        </p:nvGrpSpPr>
        <p:grpSpPr bwMode="auto">
          <a:xfrm rot="5400000">
            <a:off x="6929454" y="1643050"/>
            <a:ext cx="1071562" cy="1071562"/>
            <a:chOff x="1214414" y="1142984"/>
            <a:chExt cx="1071570" cy="1071570"/>
          </a:xfrm>
        </p:grpSpPr>
        <p:sp>
          <p:nvSpPr>
            <p:cNvPr id="116" name="Прямоугольник 115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21" name="Группа 74"/>
          <p:cNvGrpSpPr>
            <a:grpSpLocks/>
          </p:cNvGrpSpPr>
          <p:nvPr/>
        </p:nvGrpSpPr>
        <p:grpSpPr bwMode="auto">
          <a:xfrm rot="5400000">
            <a:off x="4786314" y="2000240"/>
            <a:ext cx="1071563" cy="1071563"/>
            <a:chOff x="2786050" y="3643314"/>
            <a:chExt cx="1071570" cy="1071570"/>
          </a:xfrm>
        </p:grpSpPr>
        <p:sp>
          <p:nvSpPr>
            <p:cNvPr id="122" name="Прямоугольник 12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27" name="Группа 44"/>
          <p:cNvGrpSpPr>
            <a:grpSpLocks/>
          </p:cNvGrpSpPr>
          <p:nvPr/>
        </p:nvGrpSpPr>
        <p:grpSpPr bwMode="auto">
          <a:xfrm rot="10800000">
            <a:off x="4429124" y="2357430"/>
            <a:ext cx="714375" cy="1428750"/>
            <a:chOff x="3143240" y="1500174"/>
            <a:chExt cx="714380" cy="1428760"/>
          </a:xfrm>
        </p:grpSpPr>
        <p:sp>
          <p:nvSpPr>
            <p:cNvPr id="128" name="Прямоугольник 127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3" name="Группа 132"/>
          <p:cNvGrpSpPr>
            <a:grpSpLocks/>
          </p:cNvGrpSpPr>
          <p:nvPr/>
        </p:nvGrpSpPr>
        <p:grpSpPr bwMode="auto">
          <a:xfrm rot="16200000">
            <a:off x="4786314" y="2714620"/>
            <a:ext cx="1071563" cy="1071563"/>
            <a:chOff x="3071802" y="5000636"/>
            <a:chExt cx="1071570" cy="1071570"/>
          </a:xfrm>
        </p:grpSpPr>
        <p:sp>
          <p:nvSpPr>
            <p:cNvPr id="134" name="Прямоугольник 1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5" name="Прямоугольник 1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9" name="Group 411"/>
          <p:cNvGrpSpPr>
            <a:grpSpLocks/>
          </p:cNvGrpSpPr>
          <p:nvPr/>
        </p:nvGrpSpPr>
        <p:grpSpPr bwMode="auto">
          <a:xfrm rot="10800000">
            <a:off x="5429256" y="2928934"/>
            <a:ext cx="1590675" cy="885825"/>
            <a:chOff x="1874" y="999"/>
            <a:chExt cx="1002" cy="558"/>
          </a:xfrm>
        </p:grpSpPr>
        <p:sp>
          <p:nvSpPr>
            <p:cNvPr id="140" name="Прямоугольник 13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41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42" name="Прямоугольник 14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рямоугольник 144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46" name="Группа 76"/>
          <p:cNvGrpSpPr>
            <a:grpSpLocks/>
          </p:cNvGrpSpPr>
          <p:nvPr/>
        </p:nvGrpSpPr>
        <p:grpSpPr bwMode="auto">
          <a:xfrm rot="16200000" flipV="1">
            <a:off x="7109635" y="2891629"/>
            <a:ext cx="719138" cy="1079500"/>
            <a:chOff x="2214546" y="2166929"/>
            <a:chExt cx="714380" cy="1143008"/>
          </a:xfrm>
        </p:grpSpPr>
        <p:grpSp>
          <p:nvGrpSpPr>
            <p:cNvPr id="147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6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6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8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5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9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5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0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5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5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1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15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5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62" name="Группа 79"/>
          <p:cNvGrpSpPr>
            <a:grpSpLocks/>
          </p:cNvGrpSpPr>
          <p:nvPr/>
        </p:nvGrpSpPr>
        <p:grpSpPr bwMode="auto">
          <a:xfrm>
            <a:off x="6929454" y="2000240"/>
            <a:ext cx="1071563" cy="1071562"/>
            <a:chOff x="6000760" y="2857496"/>
            <a:chExt cx="1071570" cy="1071570"/>
          </a:xfrm>
        </p:grpSpPr>
        <p:sp>
          <p:nvSpPr>
            <p:cNvPr id="163" name="Прямоугольник 162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8" name="Группа 38"/>
          <p:cNvGrpSpPr>
            <a:grpSpLocks/>
          </p:cNvGrpSpPr>
          <p:nvPr/>
        </p:nvGrpSpPr>
        <p:grpSpPr bwMode="auto">
          <a:xfrm rot="10800000">
            <a:off x="6215074" y="2714620"/>
            <a:ext cx="1071563" cy="714375"/>
            <a:chOff x="714348" y="2928934"/>
            <a:chExt cx="1071570" cy="714380"/>
          </a:xfrm>
        </p:grpSpPr>
        <p:sp>
          <p:nvSpPr>
            <p:cNvPr id="169" name="Прямоугольник 168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Прямоугольник 169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Прямоугольник 172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" name="Группа 32"/>
          <p:cNvGrpSpPr>
            <a:grpSpLocks/>
          </p:cNvGrpSpPr>
          <p:nvPr/>
        </p:nvGrpSpPr>
        <p:grpSpPr bwMode="auto">
          <a:xfrm>
            <a:off x="6215074" y="2000240"/>
            <a:ext cx="1071563" cy="1062038"/>
            <a:chOff x="7143768" y="1571612"/>
            <a:chExt cx="1071570" cy="1062692"/>
          </a:xfrm>
        </p:grpSpPr>
        <p:sp>
          <p:nvSpPr>
            <p:cNvPr id="175" name="Прямоугольник 174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Прямоугольник 176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Прямоугольник 177"/>
            <p:cNvSpPr/>
            <p:nvPr/>
          </p:nvSpPr>
          <p:spPr>
            <a:xfrm>
              <a:off x="7501066" y="1919815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5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79" name="Прямоугольник 178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0" name="Группа 78"/>
          <p:cNvGrpSpPr>
            <a:grpSpLocks/>
          </p:cNvGrpSpPr>
          <p:nvPr/>
        </p:nvGrpSpPr>
        <p:grpSpPr bwMode="auto">
          <a:xfrm rot="16200000">
            <a:off x="5500694" y="2000240"/>
            <a:ext cx="1071565" cy="1071564"/>
            <a:chOff x="4214810" y="3643314"/>
            <a:chExt cx="1071572" cy="1071571"/>
          </a:xfrm>
        </p:grpSpPr>
        <p:sp>
          <p:nvSpPr>
            <p:cNvPr id="181" name="Прямоугольник 180"/>
            <p:cNvSpPr/>
            <p:nvPr/>
          </p:nvSpPr>
          <p:spPr>
            <a:xfrm rot="16200000">
              <a:off x="4929192" y="4357696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Прямоугольник 181"/>
            <p:cNvSpPr/>
            <p:nvPr/>
          </p:nvSpPr>
          <p:spPr>
            <a:xfrm rot="16200000">
              <a:off x="4571998" y="364331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Прямоугольник 184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86" name="TextBox 185"/>
          <p:cNvSpPr txBox="1"/>
          <p:nvPr/>
        </p:nvSpPr>
        <p:spPr>
          <a:xfrm>
            <a:off x="571472" y="3929066"/>
            <a:ext cx="78581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24274"/>
                </a:solidFill>
                <a:latin typeface="Verdana" pitchFamily="34" charset="0"/>
              </a:rPr>
              <a:t>Новое решение получилось из первоначального перекладыванием двух фигур симметричной комбинации:</a:t>
            </a:r>
            <a:endParaRPr lang="ru-RU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187" name="Группа 78"/>
          <p:cNvGrpSpPr>
            <a:grpSpLocks/>
          </p:cNvGrpSpPr>
          <p:nvPr/>
        </p:nvGrpSpPr>
        <p:grpSpPr bwMode="auto">
          <a:xfrm rot="16200000">
            <a:off x="2285986" y="4857758"/>
            <a:ext cx="1071565" cy="1071568"/>
            <a:chOff x="4214810" y="3643311"/>
            <a:chExt cx="1071572" cy="1071576"/>
          </a:xfrm>
        </p:grpSpPr>
        <p:sp>
          <p:nvSpPr>
            <p:cNvPr id="188" name="Прямоугольник 187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9" name="Прямоугольник 18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0" name="Прямоугольник 18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1" name="Прямоугольник 19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2" name="Прямоугольник 19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3" name="Группа 32"/>
          <p:cNvGrpSpPr>
            <a:grpSpLocks/>
          </p:cNvGrpSpPr>
          <p:nvPr/>
        </p:nvGrpSpPr>
        <p:grpSpPr bwMode="auto">
          <a:xfrm>
            <a:off x="3000364" y="4857760"/>
            <a:ext cx="1071563" cy="1062038"/>
            <a:chOff x="7143768" y="1571612"/>
            <a:chExt cx="1071570" cy="1062692"/>
          </a:xfrm>
        </p:grpSpPr>
        <p:sp>
          <p:nvSpPr>
            <p:cNvPr id="194" name="Прямоугольник 19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5" name="Прямоугольник 19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6" name="Прямоугольник 19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7" name="Прямоугольник 19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8" name="Прямоугольник 19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9" name="Группа 32"/>
          <p:cNvGrpSpPr>
            <a:grpSpLocks/>
          </p:cNvGrpSpPr>
          <p:nvPr/>
        </p:nvGrpSpPr>
        <p:grpSpPr bwMode="auto">
          <a:xfrm>
            <a:off x="4857752" y="4857760"/>
            <a:ext cx="1071563" cy="1062038"/>
            <a:chOff x="7143768" y="1571612"/>
            <a:chExt cx="1071570" cy="1062692"/>
          </a:xfrm>
        </p:grpSpPr>
        <p:sp>
          <p:nvSpPr>
            <p:cNvPr id="200" name="Прямоугольник 199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1" name="Прямоугольник 200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2" name="Прямоугольник 201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3" name="Прямоугольник 202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" name="Прямоугольник 203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5" name="Группа 78"/>
          <p:cNvGrpSpPr>
            <a:grpSpLocks/>
          </p:cNvGrpSpPr>
          <p:nvPr/>
        </p:nvGrpSpPr>
        <p:grpSpPr bwMode="auto">
          <a:xfrm rot="16200000">
            <a:off x="5572136" y="4857756"/>
            <a:ext cx="1071564" cy="1071571"/>
            <a:chOff x="4214810" y="3643312"/>
            <a:chExt cx="1071571" cy="1071578"/>
          </a:xfrm>
        </p:grpSpPr>
        <p:sp>
          <p:nvSpPr>
            <p:cNvPr id="206" name="Прямоугольник 205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7" name="Прямоугольник 206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8" name="Прямоугольник 207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9" name="Прямоугольник 208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0" name="Прямоугольник 209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11" name="Текст 3"/>
          <p:cNvSpPr txBox="1">
            <a:spLocks/>
          </p:cNvSpPr>
          <p:nvPr/>
        </p:nvSpPr>
        <p:spPr bwMode="auto">
          <a:xfrm>
            <a:off x="571472" y="1071546"/>
            <a:ext cx="7715304" cy="5000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lvl="0" indent="-382588"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1,2,3,4,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5,6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,7,8,9,10,11,12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1,2,3,4,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6,5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,7,8,9,10,11,12</a:t>
            </a:r>
          </a:p>
          <a:p>
            <a:pPr marL="447675" marR="0" lvl="0" indent="-38258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 rot="5400000">
            <a:off x="3214678" y="1643050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 rot="16200000">
            <a:off x="1071538" y="2714620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78"/>
          <p:cNvGrpSpPr>
            <a:grpSpLocks/>
          </p:cNvGrpSpPr>
          <p:nvPr/>
        </p:nvGrpSpPr>
        <p:grpSpPr bwMode="auto">
          <a:xfrm rot="16200000">
            <a:off x="1785921" y="2000239"/>
            <a:ext cx="1071565" cy="1071568"/>
            <a:chOff x="4214810" y="3643311"/>
            <a:chExt cx="1071572" cy="1071576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32"/>
          <p:cNvGrpSpPr>
            <a:grpSpLocks/>
          </p:cNvGrpSpPr>
          <p:nvPr/>
        </p:nvGrpSpPr>
        <p:grpSpPr bwMode="auto">
          <a:xfrm>
            <a:off x="2500298" y="2000240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8"/>
          <p:cNvGrpSpPr>
            <a:grpSpLocks/>
          </p:cNvGrpSpPr>
          <p:nvPr/>
        </p:nvGrpSpPr>
        <p:grpSpPr bwMode="auto">
          <a:xfrm rot="10800000">
            <a:off x="2500298" y="2714620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44"/>
          <p:cNvGrpSpPr>
            <a:grpSpLocks/>
          </p:cNvGrpSpPr>
          <p:nvPr/>
        </p:nvGrpSpPr>
        <p:grpSpPr bwMode="auto">
          <a:xfrm rot="10800000">
            <a:off x="714348" y="2357430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79"/>
          <p:cNvGrpSpPr>
            <a:grpSpLocks/>
          </p:cNvGrpSpPr>
          <p:nvPr/>
        </p:nvGrpSpPr>
        <p:grpSpPr bwMode="auto">
          <a:xfrm>
            <a:off x="3214678" y="2000240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56"/>
          <p:cNvGrpSpPr>
            <a:grpSpLocks/>
          </p:cNvGrpSpPr>
          <p:nvPr/>
        </p:nvGrpSpPr>
        <p:grpSpPr bwMode="auto">
          <a:xfrm>
            <a:off x="1428728" y="1643050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62"/>
          <p:cNvGrpSpPr>
            <a:grpSpLocks/>
          </p:cNvGrpSpPr>
          <p:nvPr/>
        </p:nvGrpSpPr>
        <p:grpSpPr bwMode="auto">
          <a:xfrm rot="5400000">
            <a:off x="357160" y="2000237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74"/>
          <p:cNvGrpSpPr>
            <a:grpSpLocks/>
          </p:cNvGrpSpPr>
          <p:nvPr/>
        </p:nvGrpSpPr>
        <p:grpSpPr bwMode="auto">
          <a:xfrm rot="5400000">
            <a:off x="1071538" y="2000240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6200000">
              <a:off x="3143240" y="4000503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4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6"/>
          <p:cNvGrpSpPr>
            <a:grpSpLocks/>
          </p:cNvGrpSpPr>
          <p:nvPr/>
        </p:nvGrpSpPr>
        <p:grpSpPr bwMode="auto">
          <a:xfrm rot="16200000" flipV="1">
            <a:off x="3394859" y="2891629"/>
            <a:ext cx="719138" cy="1079500"/>
            <a:chOff x="2214546" y="2166929"/>
            <a:chExt cx="714380" cy="1143008"/>
          </a:xfrm>
        </p:grpSpPr>
        <p:grpSp>
          <p:nvGrpSpPr>
            <p:cNvPr id="23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4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3" name="Group 411"/>
          <p:cNvGrpSpPr>
            <a:grpSpLocks/>
          </p:cNvGrpSpPr>
          <p:nvPr/>
        </p:nvGrpSpPr>
        <p:grpSpPr bwMode="auto">
          <a:xfrm rot="10800000">
            <a:off x="1714480" y="2928934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9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45" name="Группа 62"/>
          <p:cNvGrpSpPr>
            <a:grpSpLocks/>
          </p:cNvGrpSpPr>
          <p:nvPr/>
        </p:nvGrpSpPr>
        <p:grpSpPr bwMode="auto">
          <a:xfrm rot="5400000">
            <a:off x="4071936" y="2000238"/>
            <a:ext cx="1428750" cy="714375"/>
            <a:chOff x="2357422" y="1571612"/>
            <a:chExt cx="1428760" cy="714380"/>
          </a:xfrm>
        </p:grpSpPr>
        <p:sp>
          <p:nvSpPr>
            <p:cNvPr id="89" name="Прямоугольник 88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Прямоугольник 89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" name="Группа 56"/>
          <p:cNvGrpSpPr>
            <a:grpSpLocks/>
          </p:cNvGrpSpPr>
          <p:nvPr/>
        </p:nvGrpSpPr>
        <p:grpSpPr bwMode="auto">
          <a:xfrm>
            <a:off x="5143504" y="1643050"/>
            <a:ext cx="1785937" cy="357188"/>
            <a:chOff x="714348" y="2143116"/>
            <a:chExt cx="1785950" cy="357190"/>
          </a:xfrm>
        </p:grpSpPr>
        <p:sp>
          <p:nvSpPr>
            <p:cNvPr id="110" name="Прямоугольник 109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7" name="Группа 114"/>
          <p:cNvGrpSpPr>
            <a:grpSpLocks/>
          </p:cNvGrpSpPr>
          <p:nvPr/>
        </p:nvGrpSpPr>
        <p:grpSpPr bwMode="auto">
          <a:xfrm rot="5400000">
            <a:off x="6929454" y="1643050"/>
            <a:ext cx="1071562" cy="1071562"/>
            <a:chOff x="1214414" y="1142984"/>
            <a:chExt cx="1071570" cy="1071570"/>
          </a:xfrm>
        </p:grpSpPr>
        <p:sp>
          <p:nvSpPr>
            <p:cNvPr id="116" name="Прямоугольник 115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74"/>
          <p:cNvGrpSpPr>
            <a:grpSpLocks/>
          </p:cNvGrpSpPr>
          <p:nvPr/>
        </p:nvGrpSpPr>
        <p:grpSpPr bwMode="auto">
          <a:xfrm rot="5400000">
            <a:off x="5500694" y="2000240"/>
            <a:ext cx="1071563" cy="1071563"/>
            <a:chOff x="2786050" y="3643314"/>
            <a:chExt cx="1071570" cy="1071570"/>
          </a:xfrm>
        </p:grpSpPr>
        <p:sp>
          <p:nvSpPr>
            <p:cNvPr id="122" name="Прямоугольник 12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 rot="16200000">
              <a:off x="3143240" y="4000503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4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44"/>
          <p:cNvGrpSpPr>
            <a:grpSpLocks/>
          </p:cNvGrpSpPr>
          <p:nvPr/>
        </p:nvGrpSpPr>
        <p:grpSpPr bwMode="auto">
          <a:xfrm rot="10800000">
            <a:off x="4429124" y="2357430"/>
            <a:ext cx="714375" cy="1428750"/>
            <a:chOff x="3143240" y="1500174"/>
            <a:chExt cx="714380" cy="1428760"/>
          </a:xfrm>
        </p:grpSpPr>
        <p:sp>
          <p:nvSpPr>
            <p:cNvPr id="128" name="Прямоугольник 127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5" name="Группа 132"/>
          <p:cNvGrpSpPr>
            <a:grpSpLocks/>
          </p:cNvGrpSpPr>
          <p:nvPr/>
        </p:nvGrpSpPr>
        <p:grpSpPr bwMode="auto">
          <a:xfrm rot="16200000">
            <a:off x="4786314" y="2714620"/>
            <a:ext cx="1071563" cy="1071563"/>
            <a:chOff x="3071802" y="5000636"/>
            <a:chExt cx="1071570" cy="1071570"/>
          </a:xfrm>
        </p:grpSpPr>
        <p:sp>
          <p:nvSpPr>
            <p:cNvPr id="134" name="Прямоугольник 1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5" name="Прямоугольник 1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6" name="Group 411"/>
          <p:cNvGrpSpPr>
            <a:grpSpLocks/>
          </p:cNvGrpSpPr>
          <p:nvPr/>
        </p:nvGrpSpPr>
        <p:grpSpPr bwMode="auto">
          <a:xfrm rot="10800000">
            <a:off x="5429256" y="2928934"/>
            <a:ext cx="1590675" cy="885825"/>
            <a:chOff x="1874" y="999"/>
            <a:chExt cx="1002" cy="558"/>
          </a:xfrm>
        </p:grpSpPr>
        <p:sp>
          <p:nvSpPr>
            <p:cNvPr id="140" name="Прямоугольник 13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7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42" name="Прямоугольник 14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рямоугольник 144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78" name="Группа 76"/>
          <p:cNvGrpSpPr>
            <a:grpSpLocks/>
          </p:cNvGrpSpPr>
          <p:nvPr/>
        </p:nvGrpSpPr>
        <p:grpSpPr bwMode="auto">
          <a:xfrm rot="16200000" flipV="1">
            <a:off x="7109635" y="2891629"/>
            <a:ext cx="719138" cy="1079500"/>
            <a:chOff x="2214546" y="2166929"/>
            <a:chExt cx="714380" cy="1143008"/>
          </a:xfrm>
        </p:grpSpPr>
        <p:grpSp>
          <p:nvGrpSpPr>
            <p:cNvPr id="79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6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6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0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5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1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5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2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5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5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3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15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5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84" name="Группа 79"/>
          <p:cNvGrpSpPr>
            <a:grpSpLocks/>
          </p:cNvGrpSpPr>
          <p:nvPr/>
        </p:nvGrpSpPr>
        <p:grpSpPr bwMode="auto">
          <a:xfrm>
            <a:off x="6929454" y="2000240"/>
            <a:ext cx="1071563" cy="1071562"/>
            <a:chOff x="6000760" y="2857496"/>
            <a:chExt cx="1071570" cy="1071570"/>
          </a:xfrm>
        </p:grpSpPr>
        <p:sp>
          <p:nvSpPr>
            <p:cNvPr id="163" name="Прямоугольник 162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5" name="Группа 38"/>
          <p:cNvGrpSpPr>
            <a:grpSpLocks/>
          </p:cNvGrpSpPr>
          <p:nvPr/>
        </p:nvGrpSpPr>
        <p:grpSpPr bwMode="auto">
          <a:xfrm rot="10800000">
            <a:off x="6215074" y="2714620"/>
            <a:ext cx="1071563" cy="714375"/>
            <a:chOff x="714348" y="2928934"/>
            <a:chExt cx="1071570" cy="714380"/>
          </a:xfrm>
        </p:grpSpPr>
        <p:sp>
          <p:nvSpPr>
            <p:cNvPr id="169" name="Прямоугольник 168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Прямоугольник 169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Прямоугольник 172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6" name="Группа 32"/>
          <p:cNvGrpSpPr>
            <a:grpSpLocks/>
          </p:cNvGrpSpPr>
          <p:nvPr/>
        </p:nvGrpSpPr>
        <p:grpSpPr bwMode="auto">
          <a:xfrm>
            <a:off x="6215074" y="2000240"/>
            <a:ext cx="1071563" cy="1062038"/>
            <a:chOff x="7143768" y="1571612"/>
            <a:chExt cx="1071570" cy="1062692"/>
          </a:xfrm>
        </p:grpSpPr>
        <p:sp>
          <p:nvSpPr>
            <p:cNvPr id="175" name="Прямоугольник 174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Прямоугольник 176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Прямоугольник 177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9" name="Прямоугольник 178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8" name="Группа 78"/>
          <p:cNvGrpSpPr>
            <a:grpSpLocks/>
          </p:cNvGrpSpPr>
          <p:nvPr/>
        </p:nvGrpSpPr>
        <p:grpSpPr bwMode="auto">
          <a:xfrm rot="16200000">
            <a:off x="4786318" y="2000236"/>
            <a:ext cx="1071564" cy="1071571"/>
            <a:chOff x="4214810" y="3643312"/>
            <a:chExt cx="1071571" cy="1071578"/>
          </a:xfrm>
        </p:grpSpPr>
        <p:sp>
          <p:nvSpPr>
            <p:cNvPr id="181" name="Прямоугольник 180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Прямоугольник 181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Прямоугольник 184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86" name="TextBox 185"/>
          <p:cNvSpPr txBox="1"/>
          <p:nvPr/>
        </p:nvSpPr>
        <p:spPr>
          <a:xfrm>
            <a:off x="500034" y="3786190"/>
            <a:ext cx="80010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Новое решение получилось из первоначального перекладыванием двух </a:t>
            </a:r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фигур симметричной комбинации:</a:t>
            </a:r>
            <a:endParaRPr lang="ru-RU" sz="20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109" name="Группа 78"/>
          <p:cNvGrpSpPr>
            <a:grpSpLocks/>
          </p:cNvGrpSpPr>
          <p:nvPr/>
        </p:nvGrpSpPr>
        <p:grpSpPr bwMode="auto">
          <a:xfrm rot="16200000">
            <a:off x="2285986" y="4857758"/>
            <a:ext cx="1071565" cy="1071568"/>
            <a:chOff x="4214810" y="3643311"/>
            <a:chExt cx="1071572" cy="1071576"/>
          </a:xfrm>
        </p:grpSpPr>
        <p:sp>
          <p:nvSpPr>
            <p:cNvPr id="188" name="Прямоугольник 187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9" name="Прямоугольник 18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0" name="Прямоугольник 18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1" name="Прямоугольник 19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2" name="Прямоугольник 19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27" name="Группа 78"/>
          <p:cNvGrpSpPr>
            <a:grpSpLocks/>
          </p:cNvGrpSpPr>
          <p:nvPr/>
        </p:nvGrpSpPr>
        <p:grpSpPr bwMode="auto">
          <a:xfrm rot="16200000">
            <a:off x="5572136" y="4857756"/>
            <a:ext cx="1071564" cy="1071571"/>
            <a:chOff x="4214810" y="3643312"/>
            <a:chExt cx="1071571" cy="1071578"/>
          </a:xfrm>
        </p:grpSpPr>
        <p:sp>
          <p:nvSpPr>
            <p:cNvPr id="206" name="Прямоугольник 205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7" name="Прямоугольник 206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8" name="Прямоугольник 207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9" name="Прямоугольник 208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0" name="Прямоугольник 209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9" name="Группа 74"/>
          <p:cNvGrpSpPr>
            <a:grpSpLocks/>
          </p:cNvGrpSpPr>
          <p:nvPr/>
        </p:nvGrpSpPr>
        <p:grpSpPr bwMode="auto">
          <a:xfrm rot="5400000">
            <a:off x="1571604" y="4857760"/>
            <a:ext cx="1071563" cy="1071563"/>
            <a:chOff x="2786050" y="3643314"/>
            <a:chExt cx="1071570" cy="1071570"/>
          </a:xfrm>
        </p:grpSpPr>
        <p:sp>
          <p:nvSpPr>
            <p:cNvPr id="205" name="Прямоугольник 204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1" name="Прямоугольник 21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2" name="Прямоугольник 21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3" name="Прямоугольник 21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4" name="Прямоугольник 21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5" name="Группа 74"/>
          <p:cNvGrpSpPr>
            <a:grpSpLocks/>
          </p:cNvGrpSpPr>
          <p:nvPr/>
        </p:nvGrpSpPr>
        <p:grpSpPr bwMode="auto">
          <a:xfrm rot="5400000">
            <a:off x="6286512" y="4857760"/>
            <a:ext cx="1071563" cy="1071563"/>
            <a:chOff x="2786050" y="3643314"/>
            <a:chExt cx="1071570" cy="1071570"/>
          </a:xfrm>
        </p:grpSpPr>
        <p:sp>
          <p:nvSpPr>
            <p:cNvPr id="216" name="Прямоугольник 215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7" name="Прямоугольник 216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8" name="Прямоугольник 217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9" name="Прямоугольник 218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0" name="Прямоугольник 219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21" name="TextBox 220"/>
          <p:cNvSpPr txBox="1"/>
          <p:nvPr/>
        </p:nvSpPr>
        <p:spPr>
          <a:xfrm>
            <a:off x="57150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Поиск нового решения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sp>
        <p:nvSpPr>
          <p:cNvPr id="194" name="Текст 3"/>
          <p:cNvSpPr txBox="1">
            <a:spLocks/>
          </p:cNvSpPr>
          <p:nvPr/>
        </p:nvSpPr>
        <p:spPr bwMode="auto">
          <a:xfrm>
            <a:off x="714348" y="1071546"/>
            <a:ext cx="7572428" cy="5000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lvl="0" indent="-382588"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4,6,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5,7,8,9,10,11,12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6,4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,5,7,8,9,10,11,12</a:t>
            </a: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 rot="5400000">
            <a:off x="3214678" y="1643050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 rot="16200000">
            <a:off x="1071538" y="2714620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6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78"/>
          <p:cNvGrpSpPr>
            <a:grpSpLocks/>
          </p:cNvGrpSpPr>
          <p:nvPr/>
        </p:nvGrpSpPr>
        <p:grpSpPr bwMode="auto">
          <a:xfrm rot="16200000">
            <a:off x="1071539" y="2000240"/>
            <a:ext cx="1071566" cy="1071565"/>
            <a:chOff x="4214810" y="3643309"/>
            <a:chExt cx="1071573" cy="1071572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3" y="3643309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2000" y="435769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32"/>
          <p:cNvGrpSpPr>
            <a:grpSpLocks/>
          </p:cNvGrpSpPr>
          <p:nvPr/>
        </p:nvGrpSpPr>
        <p:grpSpPr bwMode="auto">
          <a:xfrm>
            <a:off x="2500298" y="2000240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8"/>
          <p:cNvGrpSpPr>
            <a:grpSpLocks/>
          </p:cNvGrpSpPr>
          <p:nvPr/>
        </p:nvGrpSpPr>
        <p:grpSpPr bwMode="auto">
          <a:xfrm rot="10800000">
            <a:off x="2500298" y="2714620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44"/>
          <p:cNvGrpSpPr>
            <a:grpSpLocks/>
          </p:cNvGrpSpPr>
          <p:nvPr/>
        </p:nvGrpSpPr>
        <p:grpSpPr bwMode="auto">
          <a:xfrm rot="10800000">
            <a:off x="714348" y="2357430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79"/>
          <p:cNvGrpSpPr>
            <a:grpSpLocks/>
          </p:cNvGrpSpPr>
          <p:nvPr/>
        </p:nvGrpSpPr>
        <p:grpSpPr bwMode="auto">
          <a:xfrm>
            <a:off x="3214678" y="2000240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56"/>
          <p:cNvGrpSpPr>
            <a:grpSpLocks/>
          </p:cNvGrpSpPr>
          <p:nvPr/>
        </p:nvGrpSpPr>
        <p:grpSpPr bwMode="auto">
          <a:xfrm>
            <a:off x="1428728" y="1643050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62"/>
          <p:cNvGrpSpPr>
            <a:grpSpLocks/>
          </p:cNvGrpSpPr>
          <p:nvPr/>
        </p:nvGrpSpPr>
        <p:grpSpPr bwMode="auto">
          <a:xfrm rot="5400000">
            <a:off x="357160" y="2000237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74"/>
          <p:cNvGrpSpPr>
            <a:grpSpLocks/>
          </p:cNvGrpSpPr>
          <p:nvPr/>
        </p:nvGrpSpPr>
        <p:grpSpPr bwMode="auto">
          <a:xfrm rot="5400000">
            <a:off x="1785918" y="2000240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6"/>
          <p:cNvGrpSpPr>
            <a:grpSpLocks/>
          </p:cNvGrpSpPr>
          <p:nvPr/>
        </p:nvGrpSpPr>
        <p:grpSpPr bwMode="auto">
          <a:xfrm rot="16200000" flipV="1">
            <a:off x="3394859" y="2891629"/>
            <a:ext cx="719138" cy="1079500"/>
            <a:chOff x="2214546" y="2166929"/>
            <a:chExt cx="714380" cy="1143008"/>
          </a:xfrm>
        </p:grpSpPr>
        <p:grpSp>
          <p:nvGrpSpPr>
            <p:cNvPr id="23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4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28" name="Group 411"/>
          <p:cNvGrpSpPr>
            <a:grpSpLocks/>
          </p:cNvGrpSpPr>
          <p:nvPr/>
        </p:nvGrpSpPr>
        <p:grpSpPr bwMode="auto">
          <a:xfrm rot="10800000">
            <a:off x="1714480" y="2928934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30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08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900" b="1" dirty="0" smtClean="0">
                    <a:solidFill>
                      <a:schemeClr val="tx1"/>
                    </a:solidFill>
                  </a:rPr>
                  <a:t>11</a:t>
                </a:r>
                <a:endParaRPr lang="ru-RU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35" name="Группа 62"/>
          <p:cNvGrpSpPr>
            <a:grpSpLocks/>
          </p:cNvGrpSpPr>
          <p:nvPr/>
        </p:nvGrpSpPr>
        <p:grpSpPr bwMode="auto">
          <a:xfrm rot="5400000">
            <a:off x="4071936" y="2000238"/>
            <a:ext cx="1428750" cy="714375"/>
            <a:chOff x="2357422" y="1571612"/>
            <a:chExt cx="1428760" cy="714380"/>
          </a:xfrm>
        </p:grpSpPr>
        <p:sp>
          <p:nvSpPr>
            <p:cNvPr id="89" name="Прямоугольник 88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Прямоугольник 89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1" name="Группа 56"/>
          <p:cNvGrpSpPr>
            <a:grpSpLocks/>
          </p:cNvGrpSpPr>
          <p:nvPr/>
        </p:nvGrpSpPr>
        <p:grpSpPr bwMode="auto">
          <a:xfrm>
            <a:off x="5143504" y="1643050"/>
            <a:ext cx="1785937" cy="357188"/>
            <a:chOff x="714348" y="2143116"/>
            <a:chExt cx="1785950" cy="357190"/>
          </a:xfrm>
        </p:grpSpPr>
        <p:sp>
          <p:nvSpPr>
            <p:cNvPr id="110" name="Прямоугольник 109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8" name="Группа 114"/>
          <p:cNvGrpSpPr>
            <a:grpSpLocks/>
          </p:cNvGrpSpPr>
          <p:nvPr/>
        </p:nvGrpSpPr>
        <p:grpSpPr bwMode="auto">
          <a:xfrm rot="5400000">
            <a:off x="6929454" y="1643050"/>
            <a:ext cx="1071562" cy="1071562"/>
            <a:chOff x="1214414" y="1142984"/>
            <a:chExt cx="1071570" cy="1071570"/>
          </a:xfrm>
        </p:grpSpPr>
        <p:sp>
          <p:nvSpPr>
            <p:cNvPr id="116" name="Прямоугольник 115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9" name="Группа 74"/>
          <p:cNvGrpSpPr>
            <a:grpSpLocks/>
          </p:cNvGrpSpPr>
          <p:nvPr/>
        </p:nvGrpSpPr>
        <p:grpSpPr bwMode="auto">
          <a:xfrm rot="5400000">
            <a:off x="5500694" y="2000240"/>
            <a:ext cx="1071563" cy="1071563"/>
            <a:chOff x="2786050" y="3643314"/>
            <a:chExt cx="1071570" cy="1071570"/>
          </a:xfrm>
        </p:grpSpPr>
        <p:sp>
          <p:nvSpPr>
            <p:cNvPr id="122" name="Прямоугольник 12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0" name="Группа 44"/>
          <p:cNvGrpSpPr>
            <a:grpSpLocks/>
          </p:cNvGrpSpPr>
          <p:nvPr/>
        </p:nvGrpSpPr>
        <p:grpSpPr bwMode="auto">
          <a:xfrm rot="10800000">
            <a:off x="4429124" y="2357430"/>
            <a:ext cx="714375" cy="1428750"/>
            <a:chOff x="3143240" y="1500174"/>
            <a:chExt cx="714380" cy="1428760"/>
          </a:xfrm>
        </p:grpSpPr>
        <p:sp>
          <p:nvSpPr>
            <p:cNvPr id="128" name="Прямоугольник 127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1" name="Группа 132"/>
          <p:cNvGrpSpPr>
            <a:grpSpLocks/>
          </p:cNvGrpSpPr>
          <p:nvPr/>
        </p:nvGrpSpPr>
        <p:grpSpPr bwMode="auto">
          <a:xfrm rot="16200000">
            <a:off x="6215074" y="2714620"/>
            <a:ext cx="1071563" cy="1071563"/>
            <a:chOff x="3071802" y="5000636"/>
            <a:chExt cx="1071570" cy="1071570"/>
          </a:xfrm>
        </p:grpSpPr>
        <p:sp>
          <p:nvSpPr>
            <p:cNvPr id="134" name="Прямоугольник 1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6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4" name="Группа 76"/>
          <p:cNvGrpSpPr>
            <a:grpSpLocks/>
          </p:cNvGrpSpPr>
          <p:nvPr/>
        </p:nvGrpSpPr>
        <p:grpSpPr bwMode="auto">
          <a:xfrm rot="16200000" flipV="1">
            <a:off x="7109635" y="2891629"/>
            <a:ext cx="719138" cy="1079500"/>
            <a:chOff x="2214546" y="2166929"/>
            <a:chExt cx="714380" cy="1143008"/>
          </a:xfrm>
        </p:grpSpPr>
        <p:grpSp>
          <p:nvGrpSpPr>
            <p:cNvPr id="255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6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6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33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5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39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5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45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5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5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51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15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5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57" name="Группа 79"/>
          <p:cNvGrpSpPr>
            <a:grpSpLocks/>
          </p:cNvGrpSpPr>
          <p:nvPr/>
        </p:nvGrpSpPr>
        <p:grpSpPr bwMode="auto">
          <a:xfrm>
            <a:off x="6929454" y="2000240"/>
            <a:ext cx="1071563" cy="1071562"/>
            <a:chOff x="6000760" y="2857496"/>
            <a:chExt cx="1071570" cy="1071570"/>
          </a:xfrm>
        </p:grpSpPr>
        <p:sp>
          <p:nvSpPr>
            <p:cNvPr id="163" name="Прямоугольник 162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38"/>
          <p:cNvGrpSpPr>
            <a:grpSpLocks/>
          </p:cNvGrpSpPr>
          <p:nvPr/>
        </p:nvGrpSpPr>
        <p:grpSpPr bwMode="auto">
          <a:xfrm rot="10800000">
            <a:off x="5500694" y="2714620"/>
            <a:ext cx="1071563" cy="714375"/>
            <a:chOff x="714348" y="2928934"/>
            <a:chExt cx="1071570" cy="714380"/>
          </a:xfrm>
        </p:grpSpPr>
        <p:sp>
          <p:nvSpPr>
            <p:cNvPr id="169" name="Прямоугольник 168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Прямоугольник 169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173" name="Прямоугольник 172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32"/>
          <p:cNvGrpSpPr>
            <a:grpSpLocks/>
          </p:cNvGrpSpPr>
          <p:nvPr/>
        </p:nvGrpSpPr>
        <p:grpSpPr bwMode="auto">
          <a:xfrm>
            <a:off x="6215074" y="2000240"/>
            <a:ext cx="1071563" cy="1062038"/>
            <a:chOff x="7143768" y="1571612"/>
            <a:chExt cx="1071570" cy="1062692"/>
          </a:xfrm>
        </p:grpSpPr>
        <p:sp>
          <p:nvSpPr>
            <p:cNvPr id="175" name="Прямоугольник 174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Прямоугольник 176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Прямоугольник 177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9" name="Прямоугольник 178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5" name="Группа 78"/>
          <p:cNvGrpSpPr>
            <a:grpSpLocks/>
          </p:cNvGrpSpPr>
          <p:nvPr/>
        </p:nvGrpSpPr>
        <p:grpSpPr bwMode="auto">
          <a:xfrm rot="16200000">
            <a:off x="4786318" y="2000236"/>
            <a:ext cx="1071564" cy="1071571"/>
            <a:chOff x="4214810" y="3643312"/>
            <a:chExt cx="1071571" cy="1071578"/>
          </a:xfrm>
        </p:grpSpPr>
        <p:sp>
          <p:nvSpPr>
            <p:cNvPr id="181" name="Прямоугольник 180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Прямоугольник 181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Прямоугольник 184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86" name="TextBox 185"/>
          <p:cNvSpPr txBox="1"/>
          <p:nvPr/>
        </p:nvSpPr>
        <p:spPr>
          <a:xfrm>
            <a:off x="642910" y="3929066"/>
            <a:ext cx="80010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24274"/>
                </a:solidFill>
                <a:latin typeface="Verdana" pitchFamily="34" charset="0"/>
              </a:rPr>
              <a:t>Новое решение получилось из первоначального перекладыванием трёх фигур, которое не меняет форму их комбинации:</a:t>
            </a:r>
            <a:endParaRPr lang="ru-RU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76" name="Группа 8"/>
          <p:cNvGrpSpPr>
            <a:grpSpLocks/>
          </p:cNvGrpSpPr>
          <p:nvPr/>
        </p:nvGrpSpPr>
        <p:grpSpPr bwMode="auto">
          <a:xfrm rot="16200000">
            <a:off x="1571604" y="4929198"/>
            <a:ext cx="1071563" cy="1071563"/>
            <a:chOff x="3071802" y="5000636"/>
            <a:chExt cx="1071570" cy="1071570"/>
          </a:xfrm>
        </p:grpSpPr>
        <p:sp>
          <p:nvSpPr>
            <p:cNvPr id="195" name="Прямоугольник 194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6" name="Прямоугольник 195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7" name="Прямоугольник 196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8" name="Прямоугольник 197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9" name="Прямоугольник 198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8" name="Group 411"/>
          <p:cNvGrpSpPr>
            <a:grpSpLocks/>
          </p:cNvGrpSpPr>
          <p:nvPr/>
        </p:nvGrpSpPr>
        <p:grpSpPr bwMode="auto">
          <a:xfrm rot="10800000">
            <a:off x="2214546" y="5143512"/>
            <a:ext cx="1590675" cy="885825"/>
            <a:chOff x="1874" y="999"/>
            <a:chExt cx="1002" cy="558"/>
          </a:xfrm>
        </p:grpSpPr>
        <p:sp>
          <p:nvSpPr>
            <p:cNvPr id="222" name="Прямоугольник 221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9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24" name="Прямоугольник 223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5" name="Прямоугольник 224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7" name="Прямоугольник 226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0" name="Group 411"/>
          <p:cNvGrpSpPr>
            <a:grpSpLocks/>
          </p:cNvGrpSpPr>
          <p:nvPr/>
        </p:nvGrpSpPr>
        <p:grpSpPr bwMode="auto">
          <a:xfrm rot="10800000">
            <a:off x="4714876" y="2928934"/>
            <a:ext cx="1590675" cy="885825"/>
            <a:chOff x="1874" y="999"/>
            <a:chExt cx="1002" cy="558"/>
          </a:xfrm>
        </p:grpSpPr>
        <p:sp>
          <p:nvSpPr>
            <p:cNvPr id="229" name="Прямоугольник 228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81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31" name="Прямоугольник 230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2" name="Прямоугольник 231"/>
              <p:cNvSpPr/>
              <p:nvPr/>
            </p:nvSpPr>
            <p:spPr>
              <a:xfrm rot="108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900" b="1" dirty="0" smtClean="0">
                    <a:solidFill>
                      <a:schemeClr val="tx1"/>
                    </a:solidFill>
                  </a:rPr>
                  <a:t>11</a:t>
                </a:r>
                <a:endParaRPr lang="ru-RU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Прямоугольник 232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4" name="Прямоугольник 233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3" name="Группа 38"/>
          <p:cNvGrpSpPr>
            <a:grpSpLocks/>
          </p:cNvGrpSpPr>
          <p:nvPr/>
        </p:nvGrpSpPr>
        <p:grpSpPr bwMode="auto">
          <a:xfrm rot="10800000">
            <a:off x="2285984" y="4929198"/>
            <a:ext cx="1071563" cy="714375"/>
            <a:chOff x="714348" y="2928934"/>
            <a:chExt cx="1071570" cy="714380"/>
          </a:xfrm>
        </p:grpSpPr>
        <p:sp>
          <p:nvSpPr>
            <p:cNvPr id="242" name="Прямоугольник 241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3" name="Прямоугольник 242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4" name="Прямоугольник 243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5" name="Прямоугольник 244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6" name="Прямоугольник 245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57150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Поиск нового решения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sp>
        <p:nvSpPr>
          <p:cNvPr id="208" name="Текст 3"/>
          <p:cNvSpPr txBox="1">
            <a:spLocks/>
          </p:cNvSpPr>
          <p:nvPr/>
        </p:nvSpPr>
        <p:spPr bwMode="auto">
          <a:xfrm>
            <a:off x="500034" y="1071546"/>
            <a:ext cx="7429552" cy="5000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lvl="0" indent="-382588"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1,2,3,6,4,5,7,8,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9,10,11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1,2,3,6,4,5,7,8,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10,9,11,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52" name="Group 411"/>
          <p:cNvGrpSpPr>
            <a:grpSpLocks/>
          </p:cNvGrpSpPr>
          <p:nvPr/>
        </p:nvGrpSpPr>
        <p:grpSpPr bwMode="auto">
          <a:xfrm rot="10800000">
            <a:off x="1500166" y="5143512"/>
            <a:ext cx="1590675" cy="885825"/>
            <a:chOff x="1874" y="999"/>
            <a:chExt cx="1002" cy="558"/>
          </a:xfrm>
        </p:grpSpPr>
        <p:sp>
          <p:nvSpPr>
            <p:cNvPr id="140" name="Прямоугольник 13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53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42" name="Прямоугольник 14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рямоугольник 144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2" name="Группа 38"/>
          <p:cNvGrpSpPr>
            <a:grpSpLocks/>
          </p:cNvGrpSpPr>
          <p:nvPr/>
        </p:nvGrpSpPr>
        <p:grpSpPr bwMode="auto">
          <a:xfrm rot="10800000">
            <a:off x="3000364" y="4929198"/>
            <a:ext cx="1071563" cy="714375"/>
            <a:chOff x="714348" y="2928934"/>
            <a:chExt cx="1071570" cy="714380"/>
          </a:xfrm>
        </p:grpSpPr>
        <p:sp>
          <p:nvSpPr>
            <p:cNvPr id="236" name="Прямоугольник 235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7" name="Прямоугольник 236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8" name="Прямоугольник 237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9" name="Прямоугольник 238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0" name="Прямоугольник 239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7" name="Группа 8"/>
          <p:cNvGrpSpPr>
            <a:grpSpLocks/>
          </p:cNvGrpSpPr>
          <p:nvPr/>
        </p:nvGrpSpPr>
        <p:grpSpPr bwMode="auto">
          <a:xfrm rot="16200000">
            <a:off x="3000364" y="4929198"/>
            <a:ext cx="1071563" cy="1071563"/>
            <a:chOff x="3071802" y="5000636"/>
            <a:chExt cx="1071570" cy="1071570"/>
          </a:xfrm>
        </p:grpSpPr>
        <p:sp>
          <p:nvSpPr>
            <p:cNvPr id="201" name="Прямоугольник 200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2" name="Прямоугольник 201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3" name="Прямоугольник 202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" name="Прямоугольник 203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" name="Прямоугольник 214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9" name="Группа 8"/>
          <p:cNvGrpSpPr>
            <a:grpSpLocks/>
          </p:cNvGrpSpPr>
          <p:nvPr/>
        </p:nvGrpSpPr>
        <p:grpSpPr bwMode="auto">
          <a:xfrm rot="16200000">
            <a:off x="6572264" y="4857760"/>
            <a:ext cx="1071563" cy="1071563"/>
            <a:chOff x="3071802" y="5000636"/>
            <a:chExt cx="1071570" cy="1071570"/>
          </a:xfrm>
        </p:grpSpPr>
        <p:sp>
          <p:nvSpPr>
            <p:cNvPr id="210" name="Прямоугольник 20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1" name="Прямоугольник 2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2" name="Прямоугольник 2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3" name="Прямоугольник 2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4" name="Прямоугольник 2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6" name="Группа 38"/>
          <p:cNvGrpSpPr>
            <a:grpSpLocks/>
          </p:cNvGrpSpPr>
          <p:nvPr/>
        </p:nvGrpSpPr>
        <p:grpSpPr bwMode="auto">
          <a:xfrm rot="10800000">
            <a:off x="5857884" y="4857760"/>
            <a:ext cx="1071563" cy="714375"/>
            <a:chOff x="714348" y="2928934"/>
            <a:chExt cx="1071570" cy="714380"/>
          </a:xfrm>
        </p:grpSpPr>
        <p:sp>
          <p:nvSpPr>
            <p:cNvPr id="217" name="Прямоугольник 216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8" name="Прямоугольник 217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9" name="Прямоугольник 218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0" name="Прямоугольник 219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1" name="Прямоугольник 220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3" name="Group 411"/>
          <p:cNvGrpSpPr>
            <a:grpSpLocks/>
          </p:cNvGrpSpPr>
          <p:nvPr/>
        </p:nvGrpSpPr>
        <p:grpSpPr bwMode="auto">
          <a:xfrm rot="10800000">
            <a:off x="5072066" y="5072074"/>
            <a:ext cx="1590675" cy="885825"/>
            <a:chOff x="1874" y="999"/>
            <a:chExt cx="1002" cy="558"/>
          </a:xfrm>
        </p:grpSpPr>
        <p:sp>
          <p:nvSpPr>
            <p:cNvPr id="256" name="Прямоугольник 255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57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58" name="Прямоугольник 257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59" name="Прямоугольник 258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60" name="Прямоугольник 259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61" name="Прямоугольник 260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 rot="5400000">
            <a:off x="3214678" y="1643050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 rot="16200000">
            <a:off x="928662" y="4643446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78"/>
          <p:cNvGrpSpPr>
            <a:grpSpLocks/>
          </p:cNvGrpSpPr>
          <p:nvPr/>
        </p:nvGrpSpPr>
        <p:grpSpPr bwMode="auto">
          <a:xfrm rot="16200000">
            <a:off x="2500298" y="2000241"/>
            <a:ext cx="1071566" cy="1071565"/>
            <a:chOff x="4214810" y="3643309"/>
            <a:chExt cx="1071573" cy="1071572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3" y="3643309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2000" y="435769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32"/>
          <p:cNvGrpSpPr>
            <a:grpSpLocks/>
          </p:cNvGrpSpPr>
          <p:nvPr/>
        </p:nvGrpSpPr>
        <p:grpSpPr bwMode="auto">
          <a:xfrm>
            <a:off x="1785918" y="2000240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501066" y="1919815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8"/>
          <p:cNvGrpSpPr>
            <a:grpSpLocks/>
          </p:cNvGrpSpPr>
          <p:nvPr/>
        </p:nvGrpSpPr>
        <p:grpSpPr bwMode="auto">
          <a:xfrm rot="10800000">
            <a:off x="2357422" y="4643446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44"/>
          <p:cNvGrpSpPr>
            <a:grpSpLocks/>
          </p:cNvGrpSpPr>
          <p:nvPr/>
        </p:nvGrpSpPr>
        <p:grpSpPr bwMode="auto">
          <a:xfrm rot="10800000">
            <a:off x="714348" y="2357430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79"/>
          <p:cNvGrpSpPr>
            <a:grpSpLocks/>
          </p:cNvGrpSpPr>
          <p:nvPr/>
        </p:nvGrpSpPr>
        <p:grpSpPr bwMode="auto">
          <a:xfrm>
            <a:off x="3214678" y="2000240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56"/>
          <p:cNvGrpSpPr>
            <a:grpSpLocks/>
          </p:cNvGrpSpPr>
          <p:nvPr/>
        </p:nvGrpSpPr>
        <p:grpSpPr bwMode="auto">
          <a:xfrm>
            <a:off x="1428728" y="1643050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62"/>
          <p:cNvGrpSpPr>
            <a:grpSpLocks/>
          </p:cNvGrpSpPr>
          <p:nvPr/>
        </p:nvGrpSpPr>
        <p:grpSpPr bwMode="auto">
          <a:xfrm rot="5400000">
            <a:off x="357160" y="2000237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74"/>
          <p:cNvGrpSpPr>
            <a:grpSpLocks/>
          </p:cNvGrpSpPr>
          <p:nvPr/>
        </p:nvGrpSpPr>
        <p:grpSpPr bwMode="auto">
          <a:xfrm rot="5400000">
            <a:off x="1071538" y="2000240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6"/>
          <p:cNvGrpSpPr>
            <a:grpSpLocks/>
          </p:cNvGrpSpPr>
          <p:nvPr/>
        </p:nvGrpSpPr>
        <p:grpSpPr bwMode="auto">
          <a:xfrm rot="16200000" flipV="1">
            <a:off x="3394859" y="2891629"/>
            <a:ext cx="719138" cy="1079500"/>
            <a:chOff x="2214546" y="2166929"/>
            <a:chExt cx="714380" cy="1143008"/>
          </a:xfrm>
        </p:grpSpPr>
        <p:grpSp>
          <p:nvGrpSpPr>
            <p:cNvPr id="23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4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3" name="Group 411"/>
          <p:cNvGrpSpPr>
            <a:grpSpLocks/>
          </p:cNvGrpSpPr>
          <p:nvPr/>
        </p:nvGrpSpPr>
        <p:grpSpPr bwMode="auto">
          <a:xfrm rot="10800000">
            <a:off x="1571604" y="4857760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9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87" name="TextBox 86"/>
          <p:cNvSpPr txBox="1"/>
          <p:nvPr/>
        </p:nvSpPr>
        <p:spPr>
          <a:xfrm>
            <a:off x="57150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Поиск нового решения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45" name="Группа 62"/>
          <p:cNvGrpSpPr>
            <a:grpSpLocks/>
          </p:cNvGrpSpPr>
          <p:nvPr/>
        </p:nvGrpSpPr>
        <p:grpSpPr bwMode="auto">
          <a:xfrm rot="5400000">
            <a:off x="4071936" y="2000238"/>
            <a:ext cx="1428750" cy="714375"/>
            <a:chOff x="2357422" y="1571612"/>
            <a:chExt cx="1428760" cy="714380"/>
          </a:xfrm>
        </p:grpSpPr>
        <p:sp>
          <p:nvSpPr>
            <p:cNvPr id="89" name="Прямоугольник 88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Прямоугольник 89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" name="Группа 56"/>
          <p:cNvGrpSpPr>
            <a:grpSpLocks/>
          </p:cNvGrpSpPr>
          <p:nvPr/>
        </p:nvGrpSpPr>
        <p:grpSpPr bwMode="auto">
          <a:xfrm>
            <a:off x="5143504" y="1643050"/>
            <a:ext cx="1785937" cy="357188"/>
            <a:chOff x="714348" y="2143116"/>
            <a:chExt cx="1785950" cy="357190"/>
          </a:xfrm>
        </p:grpSpPr>
        <p:sp>
          <p:nvSpPr>
            <p:cNvPr id="110" name="Прямоугольник 109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7" name="Группа 114"/>
          <p:cNvGrpSpPr>
            <a:grpSpLocks/>
          </p:cNvGrpSpPr>
          <p:nvPr/>
        </p:nvGrpSpPr>
        <p:grpSpPr bwMode="auto">
          <a:xfrm rot="5400000">
            <a:off x="6929454" y="1643050"/>
            <a:ext cx="1071562" cy="1071562"/>
            <a:chOff x="1214414" y="1142984"/>
            <a:chExt cx="1071570" cy="1071570"/>
          </a:xfrm>
        </p:grpSpPr>
        <p:sp>
          <p:nvSpPr>
            <p:cNvPr id="116" name="Прямоугольник 115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74"/>
          <p:cNvGrpSpPr>
            <a:grpSpLocks/>
          </p:cNvGrpSpPr>
          <p:nvPr/>
        </p:nvGrpSpPr>
        <p:grpSpPr bwMode="auto">
          <a:xfrm rot="5400000">
            <a:off x="4786314" y="2000240"/>
            <a:ext cx="1071563" cy="1071563"/>
            <a:chOff x="2786050" y="3643314"/>
            <a:chExt cx="1071570" cy="1071570"/>
          </a:xfrm>
        </p:grpSpPr>
        <p:sp>
          <p:nvSpPr>
            <p:cNvPr id="122" name="Прямоугольник 12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44"/>
          <p:cNvGrpSpPr>
            <a:grpSpLocks/>
          </p:cNvGrpSpPr>
          <p:nvPr/>
        </p:nvGrpSpPr>
        <p:grpSpPr bwMode="auto">
          <a:xfrm rot="10800000">
            <a:off x="4429124" y="2357430"/>
            <a:ext cx="714375" cy="1428750"/>
            <a:chOff x="3143240" y="1500174"/>
            <a:chExt cx="714380" cy="1428760"/>
          </a:xfrm>
        </p:grpSpPr>
        <p:sp>
          <p:nvSpPr>
            <p:cNvPr id="128" name="Прямоугольник 127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5" name="Группа 132"/>
          <p:cNvGrpSpPr>
            <a:grpSpLocks/>
          </p:cNvGrpSpPr>
          <p:nvPr/>
        </p:nvGrpSpPr>
        <p:grpSpPr bwMode="auto">
          <a:xfrm rot="16200000">
            <a:off x="2357422" y="4643446"/>
            <a:ext cx="1071563" cy="1071563"/>
            <a:chOff x="3071802" y="5000636"/>
            <a:chExt cx="1071570" cy="1071570"/>
          </a:xfrm>
        </p:grpSpPr>
        <p:sp>
          <p:nvSpPr>
            <p:cNvPr id="134" name="Прямоугольник 1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5" name="Прямоугольник 1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6" name="Group 411"/>
          <p:cNvGrpSpPr>
            <a:grpSpLocks/>
          </p:cNvGrpSpPr>
          <p:nvPr/>
        </p:nvGrpSpPr>
        <p:grpSpPr bwMode="auto">
          <a:xfrm rot="10800000">
            <a:off x="857224" y="4857760"/>
            <a:ext cx="1590675" cy="885825"/>
            <a:chOff x="1874" y="999"/>
            <a:chExt cx="1002" cy="558"/>
          </a:xfrm>
        </p:grpSpPr>
        <p:sp>
          <p:nvSpPr>
            <p:cNvPr id="140" name="Прямоугольник 13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7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42" name="Прямоугольник 14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рямоугольник 144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78" name="Группа 76"/>
          <p:cNvGrpSpPr>
            <a:grpSpLocks/>
          </p:cNvGrpSpPr>
          <p:nvPr/>
        </p:nvGrpSpPr>
        <p:grpSpPr bwMode="auto">
          <a:xfrm rot="16200000" flipV="1">
            <a:off x="7109635" y="2891629"/>
            <a:ext cx="719138" cy="1079500"/>
            <a:chOff x="2214546" y="2166929"/>
            <a:chExt cx="714380" cy="1143008"/>
          </a:xfrm>
        </p:grpSpPr>
        <p:grpSp>
          <p:nvGrpSpPr>
            <p:cNvPr id="79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6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6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0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5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1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5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2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5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5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3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15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5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84" name="Группа 79"/>
          <p:cNvGrpSpPr>
            <a:grpSpLocks/>
          </p:cNvGrpSpPr>
          <p:nvPr/>
        </p:nvGrpSpPr>
        <p:grpSpPr bwMode="auto">
          <a:xfrm>
            <a:off x="6929454" y="2000240"/>
            <a:ext cx="1071563" cy="1071562"/>
            <a:chOff x="6000760" y="2857496"/>
            <a:chExt cx="1071570" cy="1071570"/>
          </a:xfrm>
        </p:grpSpPr>
        <p:sp>
          <p:nvSpPr>
            <p:cNvPr id="163" name="Прямоугольник 162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5" name="Группа 38"/>
          <p:cNvGrpSpPr>
            <a:grpSpLocks/>
          </p:cNvGrpSpPr>
          <p:nvPr/>
        </p:nvGrpSpPr>
        <p:grpSpPr bwMode="auto">
          <a:xfrm rot="10800000">
            <a:off x="1643042" y="4643446"/>
            <a:ext cx="1071563" cy="714375"/>
            <a:chOff x="714348" y="2928934"/>
            <a:chExt cx="1071570" cy="714380"/>
          </a:xfrm>
        </p:grpSpPr>
        <p:sp>
          <p:nvSpPr>
            <p:cNvPr id="169" name="Прямоугольник 168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Прямоугольник 169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Прямоугольник 172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6" name="Группа 32"/>
          <p:cNvGrpSpPr>
            <a:grpSpLocks/>
          </p:cNvGrpSpPr>
          <p:nvPr/>
        </p:nvGrpSpPr>
        <p:grpSpPr bwMode="auto">
          <a:xfrm>
            <a:off x="6215074" y="2000240"/>
            <a:ext cx="1071563" cy="1062038"/>
            <a:chOff x="7143768" y="1571612"/>
            <a:chExt cx="1071570" cy="1062692"/>
          </a:xfrm>
        </p:grpSpPr>
        <p:sp>
          <p:nvSpPr>
            <p:cNvPr id="175" name="Прямоугольник 174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Прямоугольник 176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Прямоугольник 177"/>
            <p:cNvSpPr/>
            <p:nvPr/>
          </p:nvSpPr>
          <p:spPr>
            <a:xfrm>
              <a:off x="7501066" y="1919815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79" name="Прямоугольник 178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8" name="Группа 78"/>
          <p:cNvGrpSpPr>
            <a:grpSpLocks/>
          </p:cNvGrpSpPr>
          <p:nvPr/>
        </p:nvGrpSpPr>
        <p:grpSpPr bwMode="auto">
          <a:xfrm rot="16200000">
            <a:off x="5500694" y="2000240"/>
            <a:ext cx="1071565" cy="1071564"/>
            <a:chOff x="4214810" y="3643314"/>
            <a:chExt cx="1071572" cy="1071571"/>
          </a:xfrm>
        </p:grpSpPr>
        <p:sp>
          <p:nvSpPr>
            <p:cNvPr id="181" name="Прямоугольник 180"/>
            <p:cNvSpPr/>
            <p:nvPr/>
          </p:nvSpPr>
          <p:spPr>
            <a:xfrm rot="16200000">
              <a:off x="4929192" y="4357696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Прямоугольник 181"/>
            <p:cNvSpPr/>
            <p:nvPr/>
          </p:nvSpPr>
          <p:spPr>
            <a:xfrm rot="16200000">
              <a:off x="4571998" y="364331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Прямоугольник 184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1" name="Текст 3"/>
          <p:cNvSpPr txBox="1">
            <a:spLocks/>
          </p:cNvSpPr>
          <p:nvPr/>
        </p:nvSpPr>
        <p:spPr bwMode="auto">
          <a:xfrm>
            <a:off x="571472" y="1071546"/>
            <a:ext cx="7715304" cy="5000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lvl="0" indent="-382588"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1,2,3,4,5,6,7,8,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9,10,11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1,2,3,4,6,5,7,8,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10,9,11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</a:t>
            </a:r>
          </a:p>
          <a:p>
            <a:pPr marL="447675" marR="0" lvl="0" indent="-38258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9" name="Группа 8"/>
          <p:cNvGrpSpPr>
            <a:grpSpLocks/>
          </p:cNvGrpSpPr>
          <p:nvPr/>
        </p:nvGrpSpPr>
        <p:grpSpPr bwMode="auto">
          <a:xfrm rot="16200000">
            <a:off x="1071538" y="2714620"/>
            <a:ext cx="1071563" cy="1071563"/>
            <a:chOff x="3071802" y="5000636"/>
            <a:chExt cx="1071570" cy="1071570"/>
          </a:xfrm>
        </p:grpSpPr>
        <p:sp>
          <p:nvSpPr>
            <p:cNvPr id="205" name="Прямоугольник 204"/>
            <p:cNvSpPr/>
            <p:nvPr/>
          </p:nvSpPr>
          <p:spPr>
            <a:xfrm rot="5400000">
              <a:off x="3428991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12" name="Прямоугольник 211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3" name="Прямоугольник 212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4" name="Прямоугольник 213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" name="Прямоугольник 214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6" name="Group 411"/>
          <p:cNvGrpSpPr>
            <a:grpSpLocks/>
          </p:cNvGrpSpPr>
          <p:nvPr/>
        </p:nvGrpSpPr>
        <p:grpSpPr bwMode="auto">
          <a:xfrm rot="10800000">
            <a:off x="1792268" y="3043232"/>
            <a:ext cx="1428750" cy="728663"/>
            <a:chOff x="1927" y="1026"/>
            <a:chExt cx="900" cy="459"/>
          </a:xfrm>
        </p:grpSpPr>
        <p:sp>
          <p:nvSpPr>
            <p:cNvPr id="217" name="Прямоугольник 216"/>
            <p:cNvSpPr/>
            <p:nvPr/>
          </p:nvSpPr>
          <p:spPr>
            <a:xfrm rot="10641404">
              <a:off x="2387" y="1237"/>
              <a:ext cx="223" cy="248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11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18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19" name="Прямоугольник 218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0" name="Прямоугольник 219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1" name="Прямоугольник 220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2" name="Прямоугольник 221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23" name="Группа 38"/>
          <p:cNvGrpSpPr>
            <a:grpSpLocks/>
          </p:cNvGrpSpPr>
          <p:nvPr/>
        </p:nvGrpSpPr>
        <p:grpSpPr bwMode="auto">
          <a:xfrm rot="10800000">
            <a:off x="2500298" y="2714620"/>
            <a:ext cx="1071563" cy="714375"/>
            <a:chOff x="714348" y="2928934"/>
            <a:chExt cx="1071570" cy="714380"/>
          </a:xfrm>
        </p:grpSpPr>
        <p:sp>
          <p:nvSpPr>
            <p:cNvPr id="224" name="Прямоугольник 223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5" name="Прямоугольник 224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6" name="Прямоугольник 225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7" name="Прямоугольник 226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28" name="Прямоугольник 227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9" name="Группа 8"/>
          <p:cNvGrpSpPr>
            <a:grpSpLocks/>
          </p:cNvGrpSpPr>
          <p:nvPr/>
        </p:nvGrpSpPr>
        <p:grpSpPr bwMode="auto">
          <a:xfrm rot="16200000">
            <a:off x="6215074" y="2714620"/>
            <a:ext cx="1071563" cy="1071563"/>
            <a:chOff x="3071802" y="5000636"/>
            <a:chExt cx="1071570" cy="1071570"/>
          </a:xfrm>
        </p:grpSpPr>
        <p:sp>
          <p:nvSpPr>
            <p:cNvPr id="230" name="Прямоугольник 229"/>
            <p:cNvSpPr/>
            <p:nvPr/>
          </p:nvSpPr>
          <p:spPr>
            <a:xfrm rot="5400000">
              <a:off x="3428991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31" name="Прямоугольник 23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2" name="Прямоугольник 23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3" name="Прямоугольник 23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4" name="Прямоугольник 23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5" name="Group 411"/>
          <p:cNvGrpSpPr>
            <a:grpSpLocks/>
          </p:cNvGrpSpPr>
          <p:nvPr/>
        </p:nvGrpSpPr>
        <p:grpSpPr bwMode="auto">
          <a:xfrm rot="10800000">
            <a:off x="4786314" y="3071810"/>
            <a:ext cx="1428750" cy="728663"/>
            <a:chOff x="1927" y="1026"/>
            <a:chExt cx="900" cy="459"/>
          </a:xfrm>
        </p:grpSpPr>
        <p:sp>
          <p:nvSpPr>
            <p:cNvPr id="236" name="Прямоугольник 235"/>
            <p:cNvSpPr/>
            <p:nvPr/>
          </p:nvSpPr>
          <p:spPr>
            <a:xfrm rot="10641404">
              <a:off x="2387" y="1237"/>
              <a:ext cx="223" cy="248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11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37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38" name="Прямоугольник 237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9" name="Прямоугольник 238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0" name="Прямоугольник 239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1" name="Прямоугольник 240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42" name="Группа 38"/>
          <p:cNvGrpSpPr>
            <a:grpSpLocks/>
          </p:cNvGrpSpPr>
          <p:nvPr/>
        </p:nvGrpSpPr>
        <p:grpSpPr bwMode="auto">
          <a:xfrm rot="10800000">
            <a:off x="5500694" y="2714620"/>
            <a:ext cx="1071563" cy="714375"/>
            <a:chOff x="714348" y="2928934"/>
            <a:chExt cx="1071570" cy="714380"/>
          </a:xfrm>
        </p:grpSpPr>
        <p:sp>
          <p:nvSpPr>
            <p:cNvPr id="243" name="Прямоугольник 242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4" name="Прямоугольник 243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5" name="Прямоугольник 244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6" name="Прямоугольник 245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47" name="Прямоугольник 246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09" name="TextBox 208"/>
          <p:cNvSpPr txBox="1"/>
          <p:nvPr/>
        </p:nvSpPr>
        <p:spPr>
          <a:xfrm>
            <a:off x="571472" y="3857628"/>
            <a:ext cx="80010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24274"/>
                </a:solidFill>
                <a:latin typeface="Verdana" pitchFamily="34" charset="0"/>
              </a:rPr>
              <a:t>Новое решение получилось из первоначального перекладыванием трёх фигур, которое не меняет форму их комбинации:</a:t>
            </a:r>
            <a:endParaRPr lang="ru-RU" b="1" dirty="0">
              <a:solidFill>
                <a:srgbClr val="324274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0.37274 -0.00301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14 0.00185 L 0.37014 0.0018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000"/>
                            </p:stCondLst>
                            <p:childTnLst>
                              <p:par>
                                <p:cTn id="9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4 3.33333E-6 L 0.3724 3.33333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 rot="5400000">
            <a:off x="3214678" y="1643050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 rot="16200000">
            <a:off x="1071538" y="2714620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5400000">
              <a:off x="3428991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78"/>
          <p:cNvGrpSpPr>
            <a:grpSpLocks/>
          </p:cNvGrpSpPr>
          <p:nvPr/>
        </p:nvGrpSpPr>
        <p:grpSpPr bwMode="auto">
          <a:xfrm rot="16200000">
            <a:off x="1785921" y="2000239"/>
            <a:ext cx="1071565" cy="1071568"/>
            <a:chOff x="4214810" y="3643311"/>
            <a:chExt cx="1071572" cy="1071576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32"/>
          <p:cNvGrpSpPr>
            <a:grpSpLocks/>
          </p:cNvGrpSpPr>
          <p:nvPr/>
        </p:nvGrpSpPr>
        <p:grpSpPr bwMode="auto">
          <a:xfrm>
            <a:off x="2500298" y="2000240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8"/>
          <p:cNvGrpSpPr>
            <a:grpSpLocks/>
          </p:cNvGrpSpPr>
          <p:nvPr/>
        </p:nvGrpSpPr>
        <p:grpSpPr bwMode="auto">
          <a:xfrm rot="10800000">
            <a:off x="2500298" y="2714620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44"/>
          <p:cNvGrpSpPr>
            <a:grpSpLocks/>
          </p:cNvGrpSpPr>
          <p:nvPr/>
        </p:nvGrpSpPr>
        <p:grpSpPr bwMode="auto">
          <a:xfrm rot="10800000">
            <a:off x="714348" y="2357430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79"/>
          <p:cNvGrpSpPr>
            <a:grpSpLocks/>
          </p:cNvGrpSpPr>
          <p:nvPr/>
        </p:nvGrpSpPr>
        <p:grpSpPr bwMode="auto">
          <a:xfrm>
            <a:off x="3214678" y="2000240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56"/>
          <p:cNvGrpSpPr>
            <a:grpSpLocks/>
          </p:cNvGrpSpPr>
          <p:nvPr/>
        </p:nvGrpSpPr>
        <p:grpSpPr bwMode="auto">
          <a:xfrm>
            <a:off x="1428728" y="1643050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62"/>
          <p:cNvGrpSpPr>
            <a:grpSpLocks/>
          </p:cNvGrpSpPr>
          <p:nvPr/>
        </p:nvGrpSpPr>
        <p:grpSpPr bwMode="auto">
          <a:xfrm rot="5400000">
            <a:off x="357160" y="2000237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74"/>
          <p:cNvGrpSpPr>
            <a:grpSpLocks/>
          </p:cNvGrpSpPr>
          <p:nvPr/>
        </p:nvGrpSpPr>
        <p:grpSpPr bwMode="auto">
          <a:xfrm rot="5400000">
            <a:off x="1071538" y="2000240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6"/>
          <p:cNvGrpSpPr>
            <a:grpSpLocks/>
          </p:cNvGrpSpPr>
          <p:nvPr/>
        </p:nvGrpSpPr>
        <p:grpSpPr bwMode="auto">
          <a:xfrm rot="16200000" flipV="1">
            <a:off x="3394859" y="2891629"/>
            <a:ext cx="719138" cy="1079500"/>
            <a:chOff x="2214546" y="2166929"/>
            <a:chExt cx="714380" cy="1143008"/>
          </a:xfrm>
        </p:grpSpPr>
        <p:grpSp>
          <p:nvGrpSpPr>
            <p:cNvPr id="23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4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3" name="Group 411"/>
          <p:cNvGrpSpPr>
            <a:grpSpLocks/>
          </p:cNvGrpSpPr>
          <p:nvPr/>
        </p:nvGrpSpPr>
        <p:grpSpPr bwMode="auto">
          <a:xfrm rot="10800000">
            <a:off x="1792268" y="3043232"/>
            <a:ext cx="1428750" cy="728663"/>
            <a:chOff x="1927" y="1026"/>
            <a:chExt cx="900" cy="459"/>
          </a:xfrm>
        </p:grpSpPr>
        <p:sp>
          <p:nvSpPr>
            <p:cNvPr id="103" name="Прямоугольник 102"/>
            <p:cNvSpPr/>
            <p:nvPr/>
          </p:nvSpPr>
          <p:spPr>
            <a:xfrm rot="10641404">
              <a:off x="2387" y="1237"/>
              <a:ext cx="223" cy="248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11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9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45" name="Группа 62"/>
          <p:cNvGrpSpPr>
            <a:grpSpLocks/>
          </p:cNvGrpSpPr>
          <p:nvPr/>
        </p:nvGrpSpPr>
        <p:grpSpPr bwMode="auto">
          <a:xfrm rot="5400000">
            <a:off x="4071936" y="2000238"/>
            <a:ext cx="1428750" cy="714375"/>
            <a:chOff x="2357422" y="1571612"/>
            <a:chExt cx="1428760" cy="714380"/>
          </a:xfrm>
        </p:grpSpPr>
        <p:sp>
          <p:nvSpPr>
            <p:cNvPr id="89" name="Прямоугольник 88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Прямоугольник 89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1" name="Группа 56"/>
          <p:cNvGrpSpPr>
            <a:grpSpLocks/>
          </p:cNvGrpSpPr>
          <p:nvPr/>
        </p:nvGrpSpPr>
        <p:grpSpPr bwMode="auto">
          <a:xfrm>
            <a:off x="5143504" y="1643050"/>
            <a:ext cx="1785937" cy="357188"/>
            <a:chOff x="714348" y="2143116"/>
            <a:chExt cx="1785950" cy="357190"/>
          </a:xfrm>
        </p:grpSpPr>
        <p:sp>
          <p:nvSpPr>
            <p:cNvPr id="110" name="Прямоугольник 109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7" name="Группа 114"/>
          <p:cNvGrpSpPr>
            <a:grpSpLocks/>
          </p:cNvGrpSpPr>
          <p:nvPr/>
        </p:nvGrpSpPr>
        <p:grpSpPr bwMode="auto">
          <a:xfrm rot="5400000">
            <a:off x="6929454" y="1643050"/>
            <a:ext cx="1071562" cy="1071562"/>
            <a:chOff x="1214414" y="1142984"/>
            <a:chExt cx="1071570" cy="1071570"/>
          </a:xfrm>
        </p:grpSpPr>
        <p:sp>
          <p:nvSpPr>
            <p:cNvPr id="116" name="Прямоугольник 115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74"/>
          <p:cNvGrpSpPr>
            <a:grpSpLocks/>
          </p:cNvGrpSpPr>
          <p:nvPr/>
        </p:nvGrpSpPr>
        <p:grpSpPr bwMode="auto">
          <a:xfrm rot="5400000">
            <a:off x="4786314" y="2000240"/>
            <a:ext cx="1071563" cy="1071563"/>
            <a:chOff x="2786050" y="3643314"/>
            <a:chExt cx="1071570" cy="1071570"/>
          </a:xfrm>
        </p:grpSpPr>
        <p:sp>
          <p:nvSpPr>
            <p:cNvPr id="122" name="Прямоугольник 12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44"/>
          <p:cNvGrpSpPr>
            <a:grpSpLocks/>
          </p:cNvGrpSpPr>
          <p:nvPr/>
        </p:nvGrpSpPr>
        <p:grpSpPr bwMode="auto">
          <a:xfrm rot="10800000">
            <a:off x="4429124" y="2357430"/>
            <a:ext cx="714375" cy="1428750"/>
            <a:chOff x="3143240" y="1500174"/>
            <a:chExt cx="714380" cy="1428760"/>
          </a:xfrm>
        </p:grpSpPr>
        <p:sp>
          <p:nvSpPr>
            <p:cNvPr id="128" name="Прямоугольник 127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5" name="Группа 132"/>
          <p:cNvGrpSpPr>
            <a:grpSpLocks/>
          </p:cNvGrpSpPr>
          <p:nvPr/>
        </p:nvGrpSpPr>
        <p:grpSpPr bwMode="auto">
          <a:xfrm rot="16200000">
            <a:off x="6215074" y="2714620"/>
            <a:ext cx="1071563" cy="1071563"/>
            <a:chOff x="3071802" y="5000636"/>
            <a:chExt cx="1071570" cy="1071570"/>
          </a:xfrm>
        </p:grpSpPr>
        <p:sp>
          <p:nvSpPr>
            <p:cNvPr id="134" name="Прямоугольник 133"/>
            <p:cNvSpPr/>
            <p:nvPr/>
          </p:nvSpPr>
          <p:spPr>
            <a:xfrm rot="5400000">
              <a:off x="3428991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35" name="Прямоугольник 1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6" name="Group 411"/>
          <p:cNvGrpSpPr>
            <a:grpSpLocks/>
          </p:cNvGrpSpPr>
          <p:nvPr/>
        </p:nvGrpSpPr>
        <p:grpSpPr bwMode="auto">
          <a:xfrm rot="10800000">
            <a:off x="4857752" y="5072074"/>
            <a:ext cx="1590675" cy="885825"/>
            <a:chOff x="1874" y="999"/>
            <a:chExt cx="1002" cy="558"/>
          </a:xfrm>
        </p:grpSpPr>
        <p:sp>
          <p:nvSpPr>
            <p:cNvPr id="140" name="Прямоугольник 13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7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42" name="Прямоугольник 14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рямоугольник 144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78" name="Группа 76"/>
          <p:cNvGrpSpPr>
            <a:grpSpLocks/>
          </p:cNvGrpSpPr>
          <p:nvPr/>
        </p:nvGrpSpPr>
        <p:grpSpPr bwMode="auto">
          <a:xfrm rot="16200000" flipV="1">
            <a:off x="7109635" y="2891629"/>
            <a:ext cx="719138" cy="1079500"/>
            <a:chOff x="2214546" y="2166929"/>
            <a:chExt cx="714380" cy="1143008"/>
          </a:xfrm>
        </p:grpSpPr>
        <p:grpSp>
          <p:nvGrpSpPr>
            <p:cNvPr id="79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6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6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0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5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1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5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2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5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5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3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15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5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84" name="Группа 79"/>
          <p:cNvGrpSpPr>
            <a:grpSpLocks/>
          </p:cNvGrpSpPr>
          <p:nvPr/>
        </p:nvGrpSpPr>
        <p:grpSpPr bwMode="auto">
          <a:xfrm>
            <a:off x="6929454" y="2000240"/>
            <a:ext cx="1071563" cy="1071562"/>
            <a:chOff x="6000760" y="2857496"/>
            <a:chExt cx="1071570" cy="1071570"/>
          </a:xfrm>
        </p:grpSpPr>
        <p:sp>
          <p:nvSpPr>
            <p:cNvPr id="163" name="Прямоугольник 162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5" name="Группа 38"/>
          <p:cNvGrpSpPr>
            <a:grpSpLocks/>
          </p:cNvGrpSpPr>
          <p:nvPr/>
        </p:nvGrpSpPr>
        <p:grpSpPr bwMode="auto">
          <a:xfrm rot="10800000">
            <a:off x="5500694" y="2714620"/>
            <a:ext cx="1071563" cy="714375"/>
            <a:chOff x="714348" y="2928934"/>
            <a:chExt cx="1071570" cy="714380"/>
          </a:xfrm>
        </p:grpSpPr>
        <p:sp>
          <p:nvSpPr>
            <p:cNvPr id="169" name="Прямоугольник 168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Прямоугольник 169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173" name="Прямоугольник 172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6" name="Группа 32"/>
          <p:cNvGrpSpPr>
            <a:grpSpLocks/>
          </p:cNvGrpSpPr>
          <p:nvPr/>
        </p:nvGrpSpPr>
        <p:grpSpPr bwMode="auto">
          <a:xfrm>
            <a:off x="6215074" y="2000240"/>
            <a:ext cx="1071563" cy="1062038"/>
            <a:chOff x="7143768" y="1571612"/>
            <a:chExt cx="1071570" cy="1062692"/>
          </a:xfrm>
        </p:grpSpPr>
        <p:sp>
          <p:nvSpPr>
            <p:cNvPr id="175" name="Прямоугольник 174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Прямоугольник 176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Прямоугольник 177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9" name="Прямоугольник 178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8" name="Группа 78"/>
          <p:cNvGrpSpPr>
            <a:grpSpLocks/>
          </p:cNvGrpSpPr>
          <p:nvPr/>
        </p:nvGrpSpPr>
        <p:grpSpPr bwMode="auto">
          <a:xfrm rot="16200000">
            <a:off x="5500695" y="2000240"/>
            <a:ext cx="1071564" cy="1071565"/>
            <a:chOff x="4214810" y="3643314"/>
            <a:chExt cx="1071571" cy="1071572"/>
          </a:xfrm>
        </p:grpSpPr>
        <p:sp>
          <p:nvSpPr>
            <p:cNvPr id="181" name="Прямоугольник 180"/>
            <p:cNvSpPr/>
            <p:nvPr/>
          </p:nvSpPr>
          <p:spPr>
            <a:xfrm rot="16200000">
              <a:off x="4929191" y="4357697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Прямоугольник 181"/>
            <p:cNvSpPr/>
            <p:nvPr/>
          </p:nvSpPr>
          <p:spPr>
            <a:xfrm rot="16200000">
              <a:off x="4571998" y="364331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Прямоугольник 184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86" name="TextBox 185"/>
          <p:cNvSpPr txBox="1"/>
          <p:nvPr/>
        </p:nvSpPr>
        <p:spPr>
          <a:xfrm>
            <a:off x="642910" y="3929066"/>
            <a:ext cx="80010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24274"/>
                </a:solidFill>
                <a:latin typeface="Verdana" pitchFamily="34" charset="0"/>
              </a:rPr>
              <a:t>Новое решение получилось из первоначального перекладыванием трёх фигур, которое не меняет форму их комбинации:</a:t>
            </a:r>
            <a:endParaRPr lang="ru-RU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194" name="Группа 8"/>
          <p:cNvGrpSpPr>
            <a:grpSpLocks/>
          </p:cNvGrpSpPr>
          <p:nvPr/>
        </p:nvGrpSpPr>
        <p:grpSpPr bwMode="auto">
          <a:xfrm rot="16200000">
            <a:off x="1571604" y="4929198"/>
            <a:ext cx="1071563" cy="1071563"/>
            <a:chOff x="3071802" y="5000636"/>
            <a:chExt cx="1071570" cy="1071570"/>
          </a:xfrm>
        </p:grpSpPr>
        <p:sp>
          <p:nvSpPr>
            <p:cNvPr id="195" name="Прямоугольник 194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6" name="Прямоугольник 195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7" name="Прямоугольник 196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8" name="Прямоугольник 197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9" name="Прямоугольник 198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0" name="Группа 8"/>
          <p:cNvGrpSpPr>
            <a:grpSpLocks/>
          </p:cNvGrpSpPr>
          <p:nvPr/>
        </p:nvGrpSpPr>
        <p:grpSpPr bwMode="auto">
          <a:xfrm rot="16200000">
            <a:off x="6357950" y="4857760"/>
            <a:ext cx="1071563" cy="1071563"/>
            <a:chOff x="3071802" y="5000636"/>
            <a:chExt cx="1071570" cy="1071570"/>
          </a:xfrm>
        </p:grpSpPr>
        <p:sp>
          <p:nvSpPr>
            <p:cNvPr id="201" name="Прямоугольник 200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2" name="Прямоугольник 201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3" name="Прямоугольник 202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" name="Прямоугольник 203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" name="Прямоугольник 214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1" name="Group 411"/>
          <p:cNvGrpSpPr>
            <a:grpSpLocks/>
          </p:cNvGrpSpPr>
          <p:nvPr/>
        </p:nvGrpSpPr>
        <p:grpSpPr bwMode="auto">
          <a:xfrm rot="10800000">
            <a:off x="2214546" y="5143512"/>
            <a:ext cx="1590675" cy="885825"/>
            <a:chOff x="1874" y="999"/>
            <a:chExt cx="1002" cy="558"/>
          </a:xfrm>
        </p:grpSpPr>
        <p:sp>
          <p:nvSpPr>
            <p:cNvPr id="222" name="Прямоугольник 221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23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24" name="Прямоугольник 223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5" name="Прямоугольник 224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7" name="Прямоугольник 226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28" name="Group 411"/>
          <p:cNvGrpSpPr>
            <a:grpSpLocks/>
          </p:cNvGrpSpPr>
          <p:nvPr/>
        </p:nvGrpSpPr>
        <p:grpSpPr bwMode="auto">
          <a:xfrm rot="10800000">
            <a:off x="4792664" y="3043232"/>
            <a:ext cx="1428750" cy="728663"/>
            <a:chOff x="1927" y="1026"/>
            <a:chExt cx="900" cy="459"/>
          </a:xfrm>
        </p:grpSpPr>
        <p:sp>
          <p:nvSpPr>
            <p:cNvPr id="229" name="Прямоугольник 228"/>
            <p:cNvSpPr/>
            <p:nvPr/>
          </p:nvSpPr>
          <p:spPr>
            <a:xfrm rot="108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11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30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31" name="Прямоугольник 230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2" name="Прямоугольник 231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3" name="Прямоугольник 232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4" name="Прямоугольник 233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35" name="Группа 38"/>
          <p:cNvGrpSpPr>
            <a:grpSpLocks/>
          </p:cNvGrpSpPr>
          <p:nvPr/>
        </p:nvGrpSpPr>
        <p:grpSpPr bwMode="auto">
          <a:xfrm rot="10800000">
            <a:off x="3000364" y="4929198"/>
            <a:ext cx="1071563" cy="714375"/>
            <a:chOff x="714348" y="2928934"/>
            <a:chExt cx="1071570" cy="714380"/>
          </a:xfrm>
        </p:grpSpPr>
        <p:sp>
          <p:nvSpPr>
            <p:cNvPr id="236" name="Прямоугольник 235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7" name="Прямоугольник 236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8" name="Прямоугольник 237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9" name="Прямоугольник 238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0" name="Прямоугольник 239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1" name="Группа 38"/>
          <p:cNvGrpSpPr>
            <a:grpSpLocks/>
          </p:cNvGrpSpPr>
          <p:nvPr/>
        </p:nvGrpSpPr>
        <p:grpSpPr bwMode="auto">
          <a:xfrm rot="10800000">
            <a:off x="5643570" y="4857760"/>
            <a:ext cx="1071563" cy="714375"/>
            <a:chOff x="714348" y="2928934"/>
            <a:chExt cx="1071570" cy="714380"/>
          </a:xfrm>
        </p:grpSpPr>
        <p:sp>
          <p:nvSpPr>
            <p:cNvPr id="242" name="Прямоугольник 241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3" name="Прямоугольник 242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4" name="Прямоугольник 243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5" name="Прямоугольник 244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6" name="Прямоугольник 245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57150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Поиск нового решения</a:t>
            </a:r>
            <a:endParaRPr lang="ru-RU" sz="24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sp>
        <p:nvSpPr>
          <p:cNvPr id="208" name="Текст 3"/>
          <p:cNvSpPr txBox="1">
            <a:spLocks/>
          </p:cNvSpPr>
          <p:nvPr/>
        </p:nvSpPr>
        <p:spPr bwMode="auto">
          <a:xfrm>
            <a:off x="500034" y="1071546"/>
            <a:ext cx="7715304" cy="5000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lvl="0" indent="-382588"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1,2,3,4,6,5,7,8,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9,10,11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1,2,3,4,6, 5,7,8,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10,9,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</a:t>
            </a: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9" name="Group 411"/>
          <p:cNvGrpSpPr>
            <a:grpSpLocks/>
          </p:cNvGrpSpPr>
          <p:nvPr/>
        </p:nvGrpSpPr>
        <p:grpSpPr bwMode="auto">
          <a:xfrm rot="10800000">
            <a:off x="1500166" y="5143512"/>
            <a:ext cx="1590675" cy="885825"/>
            <a:chOff x="1874" y="999"/>
            <a:chExt cx="1002" cy="558"/>
          </a:xfrm>
        </p:grpSpPr>
        <p:sp>
          <p:nvSpPr>
            <p:cNvPr id="210" name="Прямоугольник 20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11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12" name="Прямоугольник 21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13" name="Прямоугольник 212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14" name="Прямоугольник 21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16" name="Прямоугольник 215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17" name="Группа 38"/>
          <p:cNvGrpSpPr>
            <a:grpSpLocks/>
          </p:cNvGrpSpPr>
          <p:nvPr/>
        </p:nvGrpSpPr>
        <p:grpSpPr bwMode="auto">
          <a:xfrm rot="10800000">
            <a:off x="2285984" y="4929198"/>
            <a:ext cx="1071563" cy="714375"/>
            <a:chOff x="714348" y="2928934"/>
            <a:chExt cx="1071570" cy="714380"/>
          </a:xfrm>
        </p:grpSpPr>
        <p:sp>
          <p:nvSpPr>
            <p:cNvPr id="218" name="Прямоугольник 217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9" name="Прямоугольник 218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0" name="Прямоугольник 219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8" name="Прямоугольник 247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9" name="Прямоугольник 248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0" name="Группа 8"/>
          <p:cNvGrpSpPr>
            <a:grpSpLocks/>
          </p:cNvGrpSpPr>
          <p:nvPr/>
        </p:nvGrpSpPr>
        <p:grpSpPr bwMode="auto">
          <a:xfrm rot="16200000">
            <a:off x="3000364" y="4929198"/>
            <a:ext cx="1071563" cy="1071563"/>
            <a:chOff x="3071802" y="5000636"/>
            <a:chExt cx="1071570" cy="1071570"/>
          </a:xfrm>
        </p:grpSpPr>
        <p:sp>
          <p:nvSpPr>
            <p:cNvPr id="251" name="Прямоугольник 250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2" name="Прямоугольник 251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3" name="Прямоугольник 252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4" name="Прямоугольник 253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5" name="Прямоугольник 254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1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1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1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/>
          </p:cNvGrpSpPr>
          <p:nvPr/>
        </p:nvGrpSpPr>
        <p:grpSpPr bwMode="auto">
          <a:xfrm rot="5400000">
            <a:off x="3214678" y="1142984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 rot="10800000">
            <a:off x="6215074" y="1428736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0800000">
              <a:off x="3428991" y="5357825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78"/>
          <p:cNvGrpSpPr>
            <a:grpSpLocks/>
          </p:cNvGrpSpPr>
          <p:nvPr/>
        </p:nvGrpSpPr>
        <p:grpSpPr bwMode="auto">
          <a:xfrm rot="5400000">
            <a:off x="4786313" y="2143117"/>
            <a:ext cx="1071568" cy="1071567"/>
            <a:chOff x="4214810" y="3643311"/>
            <a:chExt cx="1071575" cy="1071575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5" y="4357697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6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" name="Группа 32"/>
          <p:cNvGrpSpPr>
            <a:grpSpLocks/>
          </p:cNvGrpSpPr>
          <p:nvPr/>
        </p:nvGrpSpPr>
        <p:grpSpPr bwMode="auto">
          <a:xfrm>
            <a:off x="6215074" y="2143116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501066" y="1919815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5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38"/>
          <p:cNvGrpSpPr>
            <a:grpSpLocks/>
          </p:cNvGrpSpPr>
          <p:nvPr/>
        </p:nvGrpSpPr>
        <p:grpSpPr bwMode="auto">
          <a:xfrm>
            <a:off x="5500694" y="1785926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071538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" name="Группа 44"/>
          <p:cNvGrpSpPr>
            <a:grpSpLocks/>
          </p:cNvGrpSpPr>
          <p:nvPr/>
        </p:nvGrpSpPr>
        <p:grpSpPr bwMode="auto">
          <a:xfrm rot="10800000">
            <a:off x="714348" y="1857364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79"/>
          <p:cNvGrpSpPr>
            <a:grpSpLocks/>
          </p:cNvGrpSpPr>
          <p:nvPr/>
        </p:nvGrpSpPr>
        <p:grpSpPr bwMode="auto">
          <a:xfrm>
            <a:off x="3214678" y="1500174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56"/>
          <p:cNvGrpSpPr>
            <a:grpSpLocks/>
          </p:cNvGrpSpPr>
          <p:nvPr/>
        </p:nvGrpSpPr>
        <p:grpSpPr bwMode="auto">
          <a:xfrm>
            <a:off x="1428728" y="1142984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62"/>
          <p:cNvGrpSpPr>
            <a:grpSpLocks/>
          </p:cNvGrpSpPr>
          <p:nvPr/>
        </p:nvGrpSpPr>
        <p:grpSpPr bwMode="auto">
          <a:xfrm rot="5400000">
            <a:off x="357160" y="1500171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74"/>
          <p:cNvGrpSpPr>
            <a:grpSpLocks/>
          </p:cNvGrpSpPr>
          <p:nvPr/>
        </p:nvGrpSpPr>
        <p:grpSpPr bwMode="auto">
          <a:xfrm rot="16200000">
            <a:off x="5500694" y="2143116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5400000">
              <a:off x="3143239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4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76"/>
          <p:cNvGrpSpPr>
            <a:grpSpLocks/>
          </p:cNvGrpSpPr>
          <p:nvPr/>
        </p:nvGrpSpPr>
        <p:grpSpPr bwMode="auto">
          <a:xfrm rot="16200000" flipV="1">
            <a:off x="3359140" y="2355844"/>
            <a:ext cx="719138" cy="1150938"/>
            <a:chOff x="2214546" y="2166929"/>
            <a:chExt cx="714380" cy="1143008"/>
          </a:xfrm>
        </p:grpSpPr>
        <p:grpSp>
          <p:nvGrpSpPr>
            <p:cNvPr id="23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4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6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7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28" name="Group 411"/>
          <p:cNvGrpSpPr>
            <a:grpSpLocks/>
          </p:cNvGrpSpPr>
          <p:nvPr/>
        </p:nvGrpSpPr>
        <p:grpSpPr bwMode="auto">
          <a:xfrm>
            <a:off x="4857752" y="1428736"/>
            <a:ext cx="1428750" cy="714375"/>
            <a:chOff x="1927" y="1026"/>
            <a:chExt cx="900" cy="450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152" y="1251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30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900" b="1" dirty="0" smtClean="0">
                    <a:solidFill>
                      <a:schemeClr val="tx1"/>
                    </a:solidFill>
                  </a:rPr>
                  <a:t>11</a:t>
                </a:r>
                <a:endParaRPr lang="ru-RU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35" name="Группа 62"/>
          <p:cNvGrpSpPr>
            <a:grpSpLocks/>
          </p:cNvGrpSpPr>
          <p:nvPr/>
        </p:nvGrpSpPr>
        <p:grpSpPr bwMode="auto">
          <a:xfrm rot="5400000">
            <a:off x="4143374" y="1428734"/>
            <a:ext cx="1428750" cy="714375"/>
            <a:chOff x="2357422" y="1571612"/>
            <a:chExt cx="1428760" cy="714380"/>
          </a:xfrm>
        </p:grpSpPr>
        <p:sp>
          <p:nvSpPr>
            <p:cNvPr id="89" name="Прямоугольник 88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Прямоугольник 89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1" name="Группа 56"/>
          <p:cNvGrpSpPr>
            <a:grpSpLocks/>
          </p:cNvGrpSpPr>
          <p:nvPr/>
        </p:nvGrpSpPr>
        <p:grpSpPr bwMode="auto">
          <a:xfrm>
            <a:off x="5214942" y="1071546"/>
            <a:ext cx="1785937" cy="357188"/>
            <a:chOff x="714348" y="2143116"/>
            <a:chExt cx="1785950" cy="357190"/>
          </a:xfrm>
        </p:grpSpPr>
        <p:sp>
          <p:nvSpPr>
            <p:cNvPr id="110" name="Прямоугольник 109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7" name="Группа 114"/>
          <p:cNvGrpSpPr>
            <a:grpSpLocks/>
          </p:cNvGrpSpPr>
          <p:nvPr/>
        </p:nvGrpSpPr>
        <p:grpSpPr bwMode="auto">
          <a:xfrm rot="5400000">
            <a:off x="6929454" y="1071546"/>
            <a:ext cx="1071562" cy="1071562"/>
            <a:chOff x="1214414" y="1142984"/>
            <a:chExt cx="1071570" cy="1071570"/>
          </a:xfrm>
        </p:grpSpPr>
        <p:sp>
          <p:nvSpPr>
            <p:cNvPr id="116" name="Прямоугольник 115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8" name="Группа 74"/>
          <p:cNvGrpSpPr>
            <a:grpSpLocks/>
          </p:cNvGrpSpPr>
          <p:nvPr/>
        </p:nvGrpSpPr>
        <p:grpSpPr bwMode="auto">
          <a:xfrm rot="5400000">
            <a:off x="2357422" y="4143380"/>
            <a:ext cx="1071563" cy="1071563"/>
            <a:chOff x="2786050" y="3643314"/>
            <a:chExt cx="1071570" cy="1071570"/>
          </a:xfrm>
        </p:grpSpPr>
        <p:sp>
          <p:nvSpPr>
            <p:cNvPr id="122" name="Прямоугольник 12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49" name="Группа 44"/>
          <p:cNvGrpSpPr>
            <a:grpSpLocks/>
          </p:cNvGrpSpPr>
          <p:nvPr/>
        </p:nvGrpSpPr>
        <p:grpSpPr bwMode="auto">
          <a:xfrm rot="10800000">
            <a:off x="4500562" y="1785926"/>
            <a:ext cx="714375" cy="1428750"/>
            <a:chOff x="3143240" y="1500174"/>
            <a:chExt cx="714380" cy="1428760"/>
          </a:xfrm>
        </p:grpSpPr>
        <p:sp>
          <p:nvSpPr>
            <p:cNvPr id="128" name="Прямоугольник 127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0" name="Группа 132"/>
          <p:cNvGrpSpPr>
            <a:grpSpLocks/>
          </p:cNvGrpSpPr>
          <p:nvPr/>
        </p:nvGrpSpPr>
        <p:grpSpPr bwMode="auto">
          <a:xfrm rot="16200000">
            <a:off x="3071802" y="4857760"/>
            <a:ext cx="1071563" cy="1071563"/>
            <a:chOff x="3071802" y="5000636"/>
            <a:chExt cx="1071570" cy="1071570"/>
          </a:xfrm>
        </p:grpSpPr>
        <p:sp>
          <p:nvSpPr>
            <p:cNvPr id="134" name="Прямоугольник 133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5" name="Прямоугольник 134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1" name="Group 411"/>
          <p:cNvGrpSpPr>
            <a:grpSpLocks/>
          </p:cNvGrpSpPr>
          <p:nvPr/>
        </p:nvGrpSpPr>
        <p:grpSpPr bwMode="auto">
          <a:xfrm rot="10800000">
            <a:off x="1000100" y="2428868"/>
            <a:ext cx="1590675" cy="885825"/>
            <a:chOff x="1874" y="999"/>
            <a:chExt cx="1002" cy="558"/>
          </a:xfrm>
        </p:grpSpPr>
        <p:sp>
          <p:nvSpPr>
            <p:cNvPr id="140" name="Прямоугольник 139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52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42" name="Прямоугольник 141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рямоугольник 142"/>
              <p:cNvSpPr/>
              <p:nvPr/>
            </p:nvSpPr>
            <p:spPr>
              <a:xfrm rot="108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900" b="1" dirty="0" smtClean="0">
                    <a:solidFill>
                      <a:schemeClr val="tx1"/>
                    </a:solidFill>
                  </a:rPr>
                  <a:t>11</a:t>
                </a:r>
                <a:endParaRPr lang="ru-RU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Прямоугольник 143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рямоугольник 144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53" name="Группа 76"/>
          <p:cNvGrpSpPr>
            <a:grpSpLocks/>
          </p:cNvGrpSpPr>
          <p:nvPr/>
        </p:nvGrpSpPr>
        <p:grpSpPr bwMode="auto">
          <a:xfrm rot="16200000" flipV="1">
            <a:off x="7109635" y="2320125"/>
            <a:ext cx="719138" cy="1079500"/>
            <a:chOff x="2214546" y="2166929"/>
            <a:chExt cx="714380" cy="1143008"/>
          </a:xfrm>
        </p:grpSpPr>
        <p:grpSp>
          <p:nvGrpSpPr>
            <p:cNvPr id="254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6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6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255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15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33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15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15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39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15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15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45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15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15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51" name="Группа 79"/>
          <p:cNvGrpSpPr>
            <a:grpSpLocks/>
          </p:cNvGrpSpPr>
          <p:nvPr/>
        </p:nvGrpSpPr>
        <p:grpSpPr bwMode="auto">
          <a:xfrm>
            <a:off x="6929454" y="1428736"/>
            <a:ext cx="1071563" cy="1071562"/>
            <a:chOff x="6000760" y="2857496"/>
            <a:chExt cx="1071570" cy="1071570"/>
          </a:xfrm>
        </p:grpSpPr>
        <p:sp>
          <p:nvSpPr>
            <p:cNvPr id="163" name="Прямоугольник 162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7" name="Группа 38"/>
          <p:cNvGrpSpPr>
            <a:grpSpLocks/>
          </p:cNvGrpSpPr>
          <p:nvPr/>
        </p:nvGrpSpPr>
        <p:grpSpPr bwMode="auto">
          <a:xfrm rot="10800000">
            <a:off x="2357422" y="4857760"/>
            <a:ext cx="1071563" cy="714375"/>
            <a:chOff x="714348" y="2928934"/>
            <a:chExt cx="1071570" cy="714380"/>
          </a:xfrm>
        </p:grpSpPr>
        <p:sp>
          <p:nvSpPr>
            <p:cNvPr id="169" name="Прямоугольник 168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Прямоугольник 169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Прямоугольник 172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32"/>
          <p:cNvGrpSpPr>
            <a:grpSpLocks/>
          </p:cNvGrpSpPr>
          <p:nvPr/>
        </p:nvGrpSpPr>
        <p:grpSpPr bwMode="auto">
          <a:xfrm>
            <a:off x="3071802" y="4143380"/>
            <a:ext cx="1071563" cy="1062038"/>
            <a:chOff x="7143768" y="1571612"/>
            <a:chExt cx="1071570" cy="1062692"/>
          </a:xfrm>
        </p:grpSpPr>
        <p:sp>
          <p:nvSpPr>
            <p:cNvPr id="175" name="Прямоугольник 174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Прямоугольник 176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Прямоугольник 177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9" name="Прямоугольник 178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9" name="Группа 78"/>
          <p:cNvGrpSpPr>
            <a:grpSpLocks/>
          </p:cNvGrpSpPr>
          <p:nvPr/>
        </p:nvGrpSpPr>
        <p:grpSpPr bwMode="auto">
          <a:xfrm rot="16200000">
            <a:off x="1643046" y="4143377"/>
            <a:ext cx="1071564" cy="1071571"/>
            <a:chOff x="4214810" y="3643312"/>
            <a:chExt cx="1071571" cy="1071578"/>
          </a:xfrm>
        </p:grpSpPr>
        <p:sp>
          <p:nvSpPr>
            <p:cNvPr id="181" name="Прямоугольник 180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Прямоугольник 181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Прямоугольник 182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Прямоугольник 184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86" name="TextBox 185"/>
          <p:cNvSpPr txBox="1"/>
          <p:nvPr/>
        </p:nvSpPr>
        <p:spPr>
          <a:xfrm>
            <a:off x="642910" y="3357562"/>
            <a:ext cx="80010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24274"/>
                </a:solidFill>
                <a:latin typeface="Verdana" pitchFamily="34" charset="0"/>
              </a:rPr>
              <a:t>Новое решение получилось из первоначального после использования симметрии фигуры:</a:t>
            </a:r>
            <a:endParaRPr lang="ru-RU" sz="2000" b="1" dirty="0">
              <a:solidFill>
                <a:srgbClr val="324274"/>
              </a:solidFill>
              <a:latin typeface="Verdana" pitchFamily="34" charset="0"/>
            </a:endParaRPr>
          </a:p>
        </p:txBody>
      </p:sp>
      <p:grpSp>
        <p:nvGrpSpPr>
          <p:cNvPr id="76" name="Группа 8"/>
          <p:cNvGrpSpPr>
            <a:grpSpLocks/>
          </p:cNvGrpSpPr>
          <p:nvPr/>
        </p:nvGrpSpPr>
        <p:grpSpPr bwMode="auto">
          <a:xfrm rot="16200000">
            <a:off x="2500298" y="2214554"/>
            <a:ext cx="1071563" cy="1071563"/>
            <a:chOff x="3071802" y="5000636"/>
            <a:chExt cx="1071570" cy="1071570"/>
          </a:xfrm>
        </p:grpSpPr>
        <p:sp>
          <p:nvSpPr>
            <p:cNvPr id="201" name="Прямоугольник 200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6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02" name="Прямоугольник 201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3" name="Прямоугольник 202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" name="Прямоугольник 203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" name="Прямоугольник 214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9" name="Group 411"/>
          <p:cNvGrpSpPr>
            <a:grpSpLocks/>
          </p:cNvGrpSpPr>
          <p:nvPr/>
        </p:nvGrpSpPr>
        <p:grpSpPr bwMode="auto">
          <a:xfrm rot="10800000">
            <a:off x="1571604" y="5072074"/>
            <a:ext cx="1590675" cy="885825"/>
            <a:chOff x="1874" y="999"/>
            <a:chExt cx="1002" cy="558"/>
          </a:xfrm>
        </p:grpSpPr>
        <p:sp>
          <p:nvSpPr>
            <p:cNvPr id="229" name="Прямоугольник 228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80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31" name="Прямоугольник 230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2" name="Прямоугольник 231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3" name="Прямоугольник 232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4" name="Прямоугольник 233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2" name="Группа 38"/>
          <p:cNvGrpSpPr>
            <a:grpSpLocks/>
          </p:cNvGrpSpPr>
          <p:nvPr/>
        </p:nvGrpSpPr>
        <p:grpSpPr bwMode="auto">
          <a:xfrm rot="10800000">
            <a:off x="1785918" y="2214554"/>
            <a:ext cx="1071563" cy="714375"/>
            <a:chOff x="714348" y="2928934"/>
            <a:chExt cx="1071570" cy="714380"/>
          </a:xfrm>
        </p:grpSpPr>
        <p:sp>
          <p:nvSpPr>
            <p:cNvPr id="242" name="Прямоугольник 241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3" name="Прямоугольник 242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4" name="Прямоугольник 243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5" name="Прямоугольник 244"/>
            <p:cNvSpPr/>
            <p:nvPr/>
          </p:nvSpPr>
          <p:spPr>
            <a:xfrm rot="10800000">
              <a:off x="1071537" y="2928934"/>
              <a:ext cx="357190" cy="357191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00" b="1" dirty="0" smtClean="0">
                  <a:solidFill>
                    <a:schemeClr val="tx1"/>
                  </a:solidFill>
                </a:rPr>
                <a:t>10</a:t>
              </a:r>
              <a:endParaRPr lang="ru-RU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246" name="Прямоугольник 245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9" name="Группа 74"/>
          <p:cNvGrpSpPr>
            <a:grpSpLocks/>
          </p:cNvGrpSpPr>
          <p:nvPr/>
        </p:nvGrpSpPr>
        <p:grpSpPr bwMode="auto">
          <a:xfrm rot="5400000">
            <a:off x="1785918" y="1500174"/>
            <a:ext cx="1071563" cy="1071563"/>
            <a:chOff x="2786050" y="3643314"/>
            <a:chExt cx="1071570" cy="1071570"/>
          </a:xfrm>
        </p:grpSpPr>
        <p:sp>
          <p:nvSpPr>
            <p:cNvPr id="210" name="Прямоугольник 20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1" name="Прямоугольник 210"/>
            <p:cNvSpPr/>
            <p:nvPr/>
          </p:nvSpPr>
          <p:spPr>
            <a:xfrm rot="16200000">
              <a:off x="3143240" y="4000503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4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12" name="Прямоугольник 21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3" name="Прямоугольник 21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4" name="Прямоугольник 21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6" name="Группа 32"/>
          <p:cNvGrpSpPr>
            <a:grpSpLocks/>
          </p:cNvGrpSpPr>
          <p:nvPr/>
        </p:nvGrpSpPr>
        <p:grpSpPr bwMode="auto">
          <a:xfrm>
            <a:off x="2500298" y="1500174"/>
            <a:ext cx="1071563" cy="1062038"/>
            <a:chOff x="7143768" y="1571612"/>
            <a:chExt cx="1071570" cy="1062692"/>
          </a:xfrm>
        </p:grpSpPr>
        <p:sp>
          <p:nvSpPr>
            <p:cNvPr id="217" name="Прямоугольник 216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8" name="Прямоугольник 217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9" name="Прямоугольник 218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0" name="Прямоугольник 219"/>
            <p:cNvSpPr/>
            <p:nvPr/>
          </p:nvSpPr>
          <p:spPr>
            <a:xfrm>
              <a:off x="7501066" y="1919815"/>
              <a:ext cx="356972" cy="357408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5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21" name="Прямоугольник 220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3" name="Группа 78"/>
          <p:cNvGrpSpPr>
            <a:grpSpLocks/>
          </p:cNvGrpSpPr>
          <p:nvPr/>
        </p:nvGrpSpPr>
        <p:grpSpPr bwMode="auto">
          <a:xfrm rot="16200000">
            <a:off x="1071542" y="1500170"/>
            <a:ext cx="1071564" cy="1071571"/>
            <a:chOff x="4214810" y="3643312"/>
            <a:chExt cx="1071571" cy="1071578"/>
          </a:xfrm>
        </p:grpSpPr>
        <p:sp>
          <p:nvSpPr>
            <p:cNvPr id="256" name="Прямоугольник 255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7" name="Прямоугольник 256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8" name="Прямоугольник 257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9" name="Прямоугольник 258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0" name="Прямоугольник 259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</a:rPr>
                <a:t>9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9" name="Текст 3"/>
          <p:cNvSpPr txBox="1">
            <a:spLocks/>
          </p:cNvSpPr>
          <p:nvPr/>
        </p:nvSpPr>
        <p:spPr bwMode="auto">
          <a:xfrm>
            <a:off x="571472" y="500042"/>
            <a:ext cx="7929618" cy="5000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447675" lvl="0" indent="-382588">
              <a:buClr>
                <a:schemeClr val="accent1"/>
              </a:buClr>
              <a:buSzPct val="80000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6,4,5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,7,8,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10,9,11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7)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1,2,3,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11, 9,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7,8,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10,6, 4,5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,12</a:t>
            </a: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7" name="Group 411"/>
          <p:cNvGrpSpPr>
            <a:grpSpLocks/>
          </p:cNvGrpSpPr>
          <p:nvPr/>
        </p:nvGrpSpPr>
        <p:grpSpPr bwMode="auto">
          <a:xfrm>
            <a:off x="5214942" y="4143380"/>
            <a:ext cx="1428750" cy="742950"/>
            <a:chOff x="1927" y="1026"/>
            <a:chExt cx="900" cy="468"/>
          </a:xfrm>
        </p:grpSpPr>
        <p:sp>
          <p:nvSpPr>
            <p:cNvPr id="222" name="Прямоугольник 221"/>
            <p:cNvSpPr/>
            <p:nvPr/>
          </p:nvSpPr>
          <p:spPr>
            <a:xfrm rot="16200000">
              <a:off x="2144" y="1269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8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224" name="Прямоугольник 223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5" name="Прямоугольник 224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7" name="Прямоугольник 226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75" name="Группа 8"/>
          <p:cNvGrpSpPr>
            <a:grpSpLocks/>
          </p:cNvGrpSpPr>
          <p:nvPr/>
        </p:nvGrpSpPr>
        <p:grpSpPr bwMode="auto">
          <a:xfrm rot="10800000">
            <a:off x="6643702" y="4143380"/>
            <a:ext cx="1071563" cy="1071563"/>
            <a:chOff x="3071802" y="5000636"/>
            <a:chExt cx="1071570" cy="1071570"/>
          </a:xfrm>
        </p:grpSpPr>
        <p:sp>
          <p:nvSpPr>
            <p:cNvPr id="195" name="Прямоугольник 194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6" name="Прямоугольник 195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7" name="Прямоугольник 196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8" name="Прямоугольник 197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9" name="Прямоугольник 198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1" name="Группа 38"/>
          <p:cNvGrpSpPr>
            <a:grpSpLocks/>
          </p:cNvGrpSpPr>
          <p:nvPr/>
        </p:nvGrpSpPr>
        <p:grpSpPr bwMode="auto">
          <a:xfrm>
            <a:off x="5929322" y="4500570"/>
            <a:ext cx="1071563" cy="714375"/>
            <a:chOff x="714348" y="2928934"/>
            <a:chExt cx="1071570" cy="714380"/>
          </a:xfrm>
        </p:grpSpPr>
        <p:sp>
          <p:nvSpPr>
            <p:cNvPr id="236" name="Прямоугольник 235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7" name="Прямоугольник 236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8" name="Прямоугольник 237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9" name="Прямоугольник 238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0" name="Прямоугольник 239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73" name="Группа 32"/>
          <p:cNvGrpSpPr>
            <a:grpSpLocks/>
          </p:cNvGrpSpPr>
          <p:nvPr/>
        </p:nvGrpSpPr>
        <p:grpSpPr bwMode="auto">
          <a:xfrm>
            <a:off x="6643702" y="4857760"/>
            <a:ext cx="1071563" cy="1062038"/>
            <a:chOff x="7143768" y="1571612"/>
            <a:chExt cx="1071570" cy="1062692"/>
          </a:xfrm>
        </p:grpSpPr>
        <p:sp>
          <p:nvSpPr>
            <p:cNvPr id="274" name="Прямоугольник 27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5" name="Прямоугольник 27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6" name="Прямоугольник 27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7" name="Прямоугольник 27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8" name="Прямоугольник 27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61" name="Группа 74"/>
          <p:cNvGrpSpPr>
            <a:grpSpLocks/>
          </p:cNvGrpSpPr>
          <p:nvPr/>
        </p:nvGrpSpPr>
        <p:grpSpPr bwMode="auto">
          <a:xfrm rot="16200000">
            <a:off x="5929322" y="4857760"/>
            <a:ext cx="1071563" cy="1071563"/>
            <a:chOff x="2786050" y="3643314"/>
            <a:chExt cx="1071570" cy="1071570"/>
          </a:xfrm>
        </p:grpSpPr>
        <p:sp>
          <p:nvSpPr>
            <p:cNvPr id="262" name="Прямоугольник 261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3" name="Прямоугольник 262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4" name="Прямоугольник 263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5" name="Прямоугольник 264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6" name="Прямоугольник 265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67" name="Группа 78"/>
          <p:cNvGrpSpPr>
            <a:grpSpLocks/>
          </p:cNvGrpSpPr>
          <p:nvPr/>
        </p:nvGrpSpPr>
        <p:grpSpPr bwMode="auto">
          <a:xfrm rot="5400000">
            <a:off x="5214944" y="4857759"/>
            <a:ext cx="1071565" cy="1071568"/>
            <a:chOff x="4214810" y="3643311"/>
            <a:chExt cx="1071572" cy="1071576"/>
          </a:xfrm>
        </p:grpSpPr>
        <p:sp>
          <p:nvSpPr>
            <p:cNvPr id="268" name="Прямоугольник 267"/>
            <p:cNvSpPr/>
            <p:nvPr/>
          </p:nvSpPr>
          <p:spPr>
            <a:xfrm rot="16200000">
              <a:off x="4929192" y="4357698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9" name="Прямоугольник 268"/>
            <p:cNvSpPr/>
            <p:nvPr/>
          </p:nvSpPr>
          <p:spPr>
            <a:xfrm rot="16200000">
              <a:off x="4571999" y="3643311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0" name="Прямоугольник 26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1" name="Прямоугольник 27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2" name="Прямоугольник 271"/>
            <p:cNvSpPr/>
            <p:nvPr/>
          </p:nvSpPr>
          <p:spPr>
            <a:xfrm rot="16200000">
              <a:off x="4571999" y="4000507"/>
              <a:ext cx="357191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000528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Цели проекта</a:t>
            </a:r>
            <a:r>
              <a:rPr lang="ru-RU" dirty="0" smtClean="0"/>
              <a:t>: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r>
              <a:rPr lang="ru-RU" sz="2400" b="1" dirty="0" smtClean="0">
                <a:solidFill>
                  <a:schemeClr val="bg1"/>
                </a:solidFill>
              </a:rPr>
              <a:t>Найти как можно больше решений головоломки «</a:t>
            </a:r>
            <a:r>
              <a:rPr lang="ru-RU" sz="2400" b="1" dirty="0" err="1" smtClean="0">
                <a:solidFill>
                  <a:schemeClr val="bg1"/>
                </a:solidFill>
              </a:rPr>
              <a:t>Пентамино</a:t>
            </a:r>
            <a:r>
              <a:rPr lang="ru-RU" sz="2400" b="1" dirty="0" smtClean="0">
                <a:solidFill>
                  <a:schemeClr val="bg1"/>
                </a:solidFill>
              </a:rPr>
              <a:t>» для прямоугольника   6х10.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 2.     Создать банк найденных решений.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FF00"/>
                </a:solidFill>
              </a:rPr>
              <a:t>Гипотеза</a:t>
            </a:r>
            <a:r>
              <a:rPr lang="ru-RU" dirty="0" smtClean="0"/>
              <a:t>:</a:t>
            </a:r>
            <a:endParaRPr lang="ru-RU" dirty="0" smtClean="0"/>
          </a:p>
          <a:p>
            <a:pPr marL="579437" indent="-514350" algn="just">
              <a:buNone/>
            </a:pPr>
            <a:r>
              <a:rPr lang="ru-RU" sz="2400" b="1" i="1" dirty="0" smtClean="0"/>
              <a:t>       </a:t>
            </a:r>
            <a:r>
              <a:rPr lang="ru-RU" sz="2400" b="1" i="1" dirty="0" smtClean="0">
                <a:solidFill>
                  <a:schemeClr val="bg1"/>
                </a:solidFill>
              </a:rPr>
              <a:t>Поиск и систематизацию решений «</a:t>
            </a:r>
            <a:r>
              <a:rPr lang="ru-RU" sz="2400" b="1" i="1" dirty="0" err="1" smtClean="0">
                <a:solidFill>
                  <a:schemeClr val="bg1"/>
                </a:solidFill>
              </a:rPr>
              <a:t>Пентамино</a:t>
            </a:r>
            <a:r>
              <a:rPr lang="ru-RU" sz="2400" b="1" i="1" dirty="0" smtClean="0">
                <a:solidFill>
                  <a:schemeClr val="bg1"/>
                </a:solidFill>
              </a:rPr>
              <a:t> 6х10» можно ускорить, если применить специальные методы и приёмы.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71472" y="4214818"/>
            <a:ext cx="822960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Задачи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579437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Исследование методов поиска решений  задачи «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Пентамино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6х10».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579437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2. Поиск способов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систематизации найденных решений.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marR="0" lvl="0" indent="-3825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Заголовок 476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Результаты исследования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285860"/>
            <a:ext cx="8472518" cy="235745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u="sng" dirty="0" smtClean="0">
                <a:solidFill>
                  <a:schemeClr val="bg1"/>
                </a:solidFill>
              </a:rPr>
              <a:t>Гипотеза подтвердилась: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>
                <a:solidFill>
                  <a:schemeClr val="bg1"/>
                </a:solidFill>
              </a:rPr>
              <a:t>	Поиск решений можно ускорить, если применить методы, основанные на свойствах комбинаций фигур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Пентамино</a:t>
            </a:r>
            <a:r>
              <a:rPr lang="ru-RU" sz="2800" b="1" i="1" dirty="0" smtClean="0">
                <a:solidFill>
                  <a:schemeClr val="bg1"/>
                </a:solidFill>
              </a:rPr>
              <a:t> – симметрия и сохранение формы.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grpSp>
        <p:nvGrpSpPr>
          <p:cNvPr id="2" name="Group 202"/>
          <p:cNvGrpSpPr>
            <a:grpSpLocks/>
          </p:cNvGrpSpPr>
          <p:nvPr/>
        </p:nvGrpSpPr>
        <p:grpSpPr bwMode="auto">
          <a:xfrm>
            <a:off x="4000496" y="5429264"/>
            <a:ext cx="1008062" cy="1322387"/>
            <a:chOff x="1247" y="647"/>
            <a:chExt cx="2580" cy="3224"/>
          </a:xfrm>
        </p:grpSpPr>
        <p:grpSp>
          <p:nvGrpSpPr>
            <p:cNvPr id="4" name="Группа 2"/>
            <p:cNvGrpSpPr>
              <a:grpSpLocks/>
            </p:cNvGrpSpPr>
            <p:nvPr/>
          </p:nvGrpSpPr>
          <p:grpSpPr bwMode="auto">
            <a:xfrm rot="5400000">
              <a:off x="3152" y="2221"/>
              <a:ext cx="675" cy="675"/>
              <a:chOff x="1214414" y="1142984"/>
              <a:chExt cx="1071570" cy="1071570"/>
            </a:xfrm>
          </p:grpSpPr>
          <p:sp>
            <p:nvSpPr>
              <p:cNvPr id="15" name="Прямоугольник 3"/>
              <p:cNvSpPr/>
              <p:nvPr/>
            </p:nvSpPr>
            <p:spPr>
              <a:xfrm rot="16200000">
                <a:off x="121441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рямоугольник 4"/>
              <p:cNvSpPr/>
              <p:nvPr/>
            </p:nvSpPr>
            <p:spPr>
              <a:xfrm rot="16200000">
                <a:off x="1214414" y="185736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Прямоугольник 5"/>
              <p:cNvSpPr/>
              <p:nvPr/>
            </p:nvSpPr>
            <p:spPr>
              <a:xfrm rot="16200000">
                <a:off x="1214414" y="150017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" name="Прямоугольник 6"/>
              <p:cNvSpPr/>
              <p:nvPr/>
            </p:nvSpPr>
            <p:spPr>
              <a:xfrm rot="16200000">
                <a:off x="192879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Прямоугольник 7"/>
              <p:cNvSpPr/>
              <p:nvPr/>
            </p:nvSpPr>
            <p:spPr>
              <a:xfrm rot="16200000">
                <a:off x="157160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" name="Группа 8"/>
            <p:cNvGrpSpPr>
              <a:grpSpLocks/>
            </p:cNvGrpSpPr>
            <p:nvPr/>
          </p:nvGrpSpPr>
          <p:grpSpPr bwMode="auto">
            <a:xfrm rot="16200000" flipH="1">
              <a:off x="2016" y="2236"/>
              <a:ext cx="680" cy="675"/>
              <a:chOff x="3071802" y="5000636"/>
              <a:chExt cx="1071570" cy="1071570"/>
            </a:xfrm>
          </p:grpSpPr>
          <p:sp>
            <p:nvSpPr>
              <p:cNvPr id="21" name="Прямоугольник 9"/>
              <p:cNvSpPr/>
              <p:nvPr/>
            </p:nvSpPr>
            <p:spPr>
              <a:xfrm rot="16200000">
                <a:off x="3428992" y="535782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7" name="Прямоугольник 10"/>
              <p:cNvSpPr/>
              <p:nvPr/>
            </p:nvSpPr>
            <p:spPr>
              <a:xfrm rot="16200000">
                <a:off x="3428992" y="571501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0" name="Прямоугольник 11"/>
              <p:cNvSpPr/>
              <p:nvPr/>
            </p:nvSpPr>
            <p:spPr>
              <a:xfrm rot="16200000">
                <a:off x="3786182" y="571501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1" name="Прямоугольник 12"/>
              <p:cNvSpPr/>
              <p:nvPr/>
            </p:nvSpPr>
            <p:spPr>
              <a:xfrm rot="16200000">
                <a:off x="3071802" y="535782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2" name="Прямоугольник 13"/>
              <p:cNvSpPr/>
              <p:nvPr/>
            </p:nvSpPr>
            <p:spPr>
              <a:xfrm rot="16200000">
                <a:off x="3071802" y="500063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" name="Группа 76"/>
            <p:cNvGrpSpPr>
              <a:grpSpLocks/>
            </p:cNvGrpSpPr>
            <p:nvPr/>
          </p:nvGrpSpPr>
          <p:grpSpPr bwMode="auto">
            <a:xfrm rot="5400000" flipV="1">
              <a:off x="1378" y="1167"/>
              <a:ext cx="458" cy="720"/>
              <a:chOff x="2214546" y="2166929"/>
              <a:chExt cx="714380" cy="1143008"/>
            </a:xfrm>
          </p:grpSpPr>
          <p:grpSp>
            <p:nvGrpSpPr>
              <p:cNvPr id="7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378" name="Прямоугольник 21"/>
                <p:cNvPicPr>
                  <a:picLocks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379" name="Text Box 43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8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381" name="Прямоугольник 2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2" name="Text Box 4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384" name="Прямоугольник 23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5" name="Text Box 4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387" name="Прямоугольник 24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8" name="Text Box 5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390" name="Прямоугольник 25"/>
                <p:cNvPicPr>
                  <a:picLocks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91" name="Text Box 5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2" name="Группа 78"/>
            <p:cNvGrpSpPr>
              <a:grpSpLocks/>
            </p:cNvGrpSpPr>
            <p:nvPr/>
          </p:nvGrpSpPr>
          <p:grpSpPr bwMode="auto">
            <a:xfrm rot="5400000">
              <a:off x="1762" y="631"/>
              <a:ext cx="644" cy="675"/>
              <a:chOff x="4214810" y="3643314"/>
              <a:chExt cx="1071570" cy="1071570"/>
            </a:xfrm>
          </p:grpSpPr>
          <p:sp>
            <p:nvSpPr>
              <p:cNvPr id="14728" name="Прямоугольник 27"/>
              <p:cNvSpPr/>
              <p:nvPr/>
            </p:nvSpPr>
            <p:spPr>
              <a:xfrm rot="16200000">
                <a:off x="4929190" y="435769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9" name="Прямоугольник 28"/>
              <p:cNvSpPr/>
              <p:nvPr/>
            </p:nvSpPr>
            <p:spPr>
              <a:xfrm rot="16200000">
                <a:off x="4572000" y="364331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0" name="Прямоугольник 29"/>
              <p:cNvSpPr/>
              <p:nvPr/>
            </p:nvSpPr>
            <p:spPr>
              <a:xfrm rot="16200000">
                <a:off x="492919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1" name="Прямоугольник 30"/>
              <p:cNvSpPr/>
              <p:nvPr/>
            </p:nvSpPr>
            <p:spPr>
              <a:xfrm rot="16200000">
                <a:off x="421481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3" name="Прямоугольник 31"/>
              <p:cNvSpPr/>
              <p:nvPr/>
            </p:nvSpPr>
            <p:spPr>
              <a:xfrm rot="16200000">
                <a:off x="457200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" name="Группа 32"/>
            <p:cNvGrpSpPr>
              <a:grpSpLocks/>
            </p:cNvGrpSpPr>
            <p:nvPr/>
          </p:nvGrpSpPr>
          <p:grpSpPr bwMode="auto">
            <a:xfrm>
              <a:off x="1783" y="2477"/>
              <a:ext cx="675" cy="669"/>
              <a:chOff x="7143768" y="1571612"/>
              <a:chExt cx="1071570" cy="1062692"/>
            </a:xfrm>
          </p:grpSpPr>
          <p:grpSp>
            <p:nvGrpSpPr>
              <p:cNvPr id="14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410" name="Прямоугольник 33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1" name="Text Box 7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0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413" name="Прямоугольник 34"/>
                <p:cNvPicPr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4" name="Text Box 7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2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416" name="Прямоугольник 3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7" name="Text Box 8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3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419" name="Прямоугольник 36"/>
                <p:cNvPicPr>
                  <a:picLocks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0" name="Text Box 8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4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422" name="Прямоугольник 37"/>
                <p:cNvPicPr>
                  <a:picLocks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3" name="Text Box 8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25" name="Группа 38"/>
            <p:cNvGrpSpPr>
              <a:grpSpLocks/>
            </p:cNvGrpSpPr>
            <p:nvPr/>
          </p:nvGrpSpPr>
          <p:grpSpPr bwMode="auto">
            <a:xfrm rot="10800000">
              <a:off x="2426" y="647"/>
              <a:ext cx="675" cy="450"/>
              <a:chOff x="714348" y="2928934"/>
              <a:chExt cx="1071570" cy="714380"/>
            </a:xfrm>
          </p:grpSpPr>
          <p:grpSp>
            <p:nvGrpSpPr>
              <p:cNvPr id="26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426" name="Прямоугольник 39"/>
                <p:cNvPicPr>
                  <a:picLocks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7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8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429" name="Прямоугольник 40"/>
                <p:cNvPicPr>
                  <a:picLocks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0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9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432" name="Прямоугольник 41"/>
                <p:cNvPicPr>
                  <a:picLocks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3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0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435" name="Прямоугольник 42"/>
                <p:cNvPicPr>
                  <a:picLocks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6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1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438" name="Прямоугольник 43"/>
                <p:cNvPicPr>
                  <a:picLocks noChangeArrowheads="1"/>
                </p:cNvPicPr>
                <p:nvPr/>
              </p:nvPicPr>
              <p:blipFill>
                <a:blip r:embed="rId1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9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23" name="Группа 44"/>
            <p:cNvGrpSpPr>
              <a:grpSpLocks/>
            </p:cNvGrpSpPr>
            <p:nvPr/>
          </p:nvGrpSpPr>
          <p:grpSpPr bwMode="auto">
            <a:xfrm>
              <a:off x="1519" y="1546"/>
              <a:ext cx="450" cy="900"/>
              <a:chOff x="3143240" y="1500174"/>
              <a:chExt cx="714380" cy="1428760"/>
            </a:xfrm>
          </p:grpSpPr>
          <p:grpSp>
            <p:nvGrpSpPr>
              <p:cNvPr id="14724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442" name="Прямоугольник 45"/>
                <p:cNvPicPr>
                  <a:picLocks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3" name="Text Box 107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5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445" name="Прямоугольник 46"/>
                <p:cNvPicPr>
                  <a:picLocks noChangeArrowheads="1"/>
                </p:cNvPicPr>
                <p:nvPr/>
              </p:nvPicPr>
              <p:blipFill>
                <a:blip r:embed="rId1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6" name="Text Box 11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6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448" name="Прямоугольник 47"/>
                <p:cNvPicPr>
                  <a:picLocks noChangeArrowheads="1"/>
                </p:cNvPicPr>
                <p:nvPr/>
              </p:nvPicPr>
              <p:blipFill>
                <a:blip r:embed="rId1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9" name="Text Box 113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7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451" name="Прямоугольник 48"/>
                <p:cNvPicPr>
                  <a:picLocks noChangeArrowheads="1"/>
                </p:cNvPicPr>
                <p:nvPr/>
              </p:nvPicPr>
              <p:blipFill>
                <a:blip r:embed="rId1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52" name="Text Box 11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32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454" name="Прямоугольник 49"/>
                <p:cNvPicPr>
                  <a:picLocks noChangeArrowheads="1"/>
                </p:cNvPicPr>
                <p:nvPr/>
              </p:nvPicPr>
              <p:blipFill>
                <a:blip r:embed="rId2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55" name="Text Box 11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34" name="Группа 79"/>
            <p:cNvGrpSpPr>
              <a:grpSpLocks/>
            </p:cNvGrpSpPr>
            <p:nvPr/>
          </p:nvGrpSpPr>
          <p:grpSpPr bwMode="auto">
            <a:xfrm flipH="1">
              <a:off x="1474" y="2007"/>
              <a:ext cx="771" cy="675"/>
              <a:chOff x="6000760" y="2857496"/>
              <a:chExt cx="1071570" cy="1071570"/>
            </a:xfrm>
          </p:grpSpPr>
          <p:sp>
            <p:nvSpPr>
              <p:cNvPr id="69" name="Прямоугольник 51"/>
              <p:cNvSpPr/>
              <p:nvPr/>
            </p:nvSpPr>
            <p:spPr>
              <a:xfrm>
                <a:off x="671514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Прямоугольник 52"/>
              <p:cNvSpPr/>
              <p:nvPr/>
            </p:nvSpPr>
            <p:spPr>
              <a:xfrm>
                <a:off x="635795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Прямоугольник 53"/>
              <p:cNvSpPr/>
              <p:nvPr/>
            </p:nvSpPr>
            <p:spPr>
              <a:xfrm>
                <a:off x="6357950" y="321468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рямоугольник 54"/>
              <p:cNvSpPr/>
              <p:nvPr/>
            </p:nvSpPr>
            <p:spPr>
              <a:xfrm>
                <a:off x="635795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рямоугольник 55"/>
              <p:cNvSpPr/>
              <p:nvPr/>
            </p:nvSpPr>
            <p:spPr>
              <a:xfrm>
                <a:off x="600076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37" name="Группа 56"/>
            <p:cNvGrpSpPr>
              <a:grpSpLocks/>
            </p:cNvGrpSpPr>
            <p:nvPr/>
          </p:nvGrpSpPr>
          <p:grpSpPr bwMode="auto">
            <a:xfrm rot="5400000">
              <a:off x="2702" y="3154"/>
              <a:ext cx="1125" cy="225"/>
              <a:chOff x="714348" y="2143116"/>
              <a:chExt cx="1785950" cy="357190"/>
            </a:xfrm>
          </p:grpSpPr>
          <p:sp>
            <p:nvSpPr>
              <p:cNvPr id="80" name="Прямоугольник 57"/>
              <p:cNvSpPr/>
              <p:nvPr/>
            </p:nvSpPr>
            <p:spPr>
              <a:xfrm rot="16200000">
                <a:off x="214310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рямоугольник 58"/>
              <p:cNvSpPr/>
              <p:nvPr/>
            </p:nvSpPr>
            <p:spPr>
              <a:xfrm rot="16200000">
                <a:off x="178591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рямоугольник 59"/>
              <p:cNvSpPr/>
              <p:nvPr/>
            </p:nvSpPr>
            <p:spPr>
              <a:xfrm rot="16200000">
                <a:off x="142872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рямоугольник 60"/>
              <p:cNvSpPr/>
              <p:nvPr/>
            </p:nvSpPr>
            <p:spPr>
              <a:xfrm rot="16200000">
                <a:off x="107153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рямоугольник 61"/>
              <p:cNvSpPr/>
              <p:nvPr/>
            </p:nvSpPr>
            <p:spPr>
              <a:xfrm rot="16200000">
                <a:off x="71434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40" name="Группа 62"/>
            <p:cNvGrpSpPr>
              <a:grpSpLocks/>
            </p:cNvGrpSpPr>
            <p:nvPr/>
          </p:nvGrpSpPr>
          <p:grpSpPr bwMode="auto">
            <a:xfrm rot="5400000">
              <a:off x="2700" y="2703"/>
              <a:ext cx="900" cy="450"/>
              <a:chOff x="2357422" y="1571612"/>
              <a:chExt cx="1428760" cy="714380"/>
            </a:xfrm>
          </p:grpSpPr>
          <p:sp>
            <p:nvSpPr>
              <p:cNvPr id="86" name="Прямоугольник 63"/>
              <p:cNvSpPr/>
              <p:nvPr/>
            </p:nvSpPr>
            <p:spPr>
              <a:xfrm rot="16200000">
                <a:off x="342899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рямоугольник 64"/>
              <p:cNvSpPr/>
              <p:nvPr/>
            </p:nvSpPr>
            <p:spPr>
              <a:xfrm rot="16200000">
                <a:off x="307180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рямоугольник 65"/>
              <p:cNvSpPr/>
              <p:nvPr/>
            </p:nvSpPr>
            <p:spPr>
              <a:xfrm rot="16200000">
                <a:off x="271461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рямоугольник 66"/>
              <p:cNvSpPr/>
              <p:nvPr/>
            </p:nvSpPr>
            <p:spPr>
              <a:xfrm rot="16200000">
                <a:off x="235742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рямоугольник 67"/>
              <p:cNvSpPr/>
              <p:nvPr/>
            </p:nvSpPr>
            <p:spPr>
              <a:xfrm rot="16200000">
                <a:off x="2357422" y="157161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43" name="Группа 74"/>
            <p:cNvGrpSpPr>
              <a:grpSpLocks/>
            </p:cNvGrpSpPr>
            <p:nvPr/>
          </p:nvGrpSpPr>
          <p:grpSpPr bwMode="auto">
            <a:xfrm rot="5400000">
              <a:off x="2472" y="2234"/>
              <a:ext cx="675" cy="675"/>
              <a:chOff x="2786050" y="3643314"/>
              <a:chExt cx="1071570" cy="1071570"/>
            </a:xfrm>
          </p:grpSpPr>
          <p:grpSp>
            <p:nvGrpSpPr>
              <p:cNvPr id="14746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506" name="Прямоугольник 69"/>
                <p:cNvPicPr>
                  <a:picLocks noChangeArrowheads="1"/>
                </p:cNvPicPr>
                <p:nvPr/>
              </p:nvPicPr>
              <p:blipFill>
                <a:blip r:embed="rId2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07" name="Text Box 171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49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509" name="Прямоугольник 70"/>
                <p:cNvPicPr>
                  <a:picLocks noChangeArrowheads="1"/>
                </p:cNvPicPr>
                <p:nvPr/>
              </p:nvPicPr>
              <p:blipFill>
                <a:blip r:embed="rId2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0" name="Text Box 174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0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512" name="Прямоугольник 71"/>
                <p:cNvPicPr>
                  <a:picLocks noChangeArrowheads="1"/>
                </p:cNvPicPr>
                <p:nvPr/>
              </p:nvPicPr>
              <p:blipFill>
                <a:blip r:embed="rId2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3" name="Text Box 17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2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515" name="Прямоугольник 72"/>
                <p:cNvPicPr>
                  <a:picLocks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6" name="Text Box 18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3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518" name="Прямоугольник 73"/>
                <p:cNvPicPr>
                  <a:picLocks noChangeArrowheads="1"/>
                </p:cNvPicPr>
                <p:nvPr/>
              </p:nvPicPr>
              <p:blipFill>
                <a:blip r:embed="rId2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9" name="Text Box 18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34" name="Group 184"/>
            <p:cNvGrpSpPr>
              <a:grpSpLocks/>
            </p:cNvGrpSpPr>
            <p:nvPr/>
          </p:nvGrpSpPr>
          <p:grpSpPr bwMode="auto">
            <a:xfrm rot="16200000">
              <a:off x="1524" y="3091"/>
              <a:ext cx="1002" cy="558"/>
              <a:chOff x="1874" y="999"/>
              <a:chExt cx="1002" cy="558"/>
            </a:xfrm>
          </p:grpSpPr>
          <p:grpSp>
            <p:nvGrpSpPr>
              <p:cNvPr id="35" name="Прямоугольник 92"/>
              <p:cNvGrpSpPr>
                <a:grpSpLocks/>
              </p:cNvGrpSpPr>
              <p:nvPr/>
            </p:nvGrpSpPr>
            <p:grpSpPr bwMode="auto">
              <a:xfrm>
                <a:off x="2329" y="1235"/>
                <a:ext cx="331" cy="322"/>
                <a:chOff x="7412736" y="5388864"/>
                <a:chExt cx="524256" cy="512064"/>
              </a:xfrm>
            </p:grpSpPr>
            <p:pic>
              <p:nvPicPr>
                <p:cNvPr id="14522" name="Прямоугольник 92"/>
                <p:cNvPicPr>
                  <a:picLocks noChangeArrowheads="1"/>
                </p:cNvPicPr>
                <p:nvPr/>
              </p:nvPicPr>
              <p:blipFill>
                <a:blip r:embed="rId26" cstate="print"/>
                <a:srcRect/>
                <a:stretch>
                  <a:fillRect/>
                </a:stretch>
              </p:blipFill>
              <p:spPr bwMode="auto">
                <a:xfrm>
                  <a:off x="7412736" y="538886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23" name="Text Box 18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500958" y="5429264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6" name="Group 188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grpSp>
              <p:nvGrpSpPr>
                <p:cNvPr id="37" name="Прямоугольник 93"/>
                <p:cNvGrpSpPr>
                  <a:grpSpLocks/>
                </p:cNvGrpSpPr>
                <p:nvPr/>
              </p:nvGrpSpPr>
              <p:grpSpPr bwMode="auto">
                <a:xfrm>
                  <a:off x="2550" y="999"/>
                  <a:ext cx="326" cy="326"/>
                  <a:chOff x="8132064" y="5029200"/>
                  <a:chExt cx="518160" cy="518160"/>
                </a:xfrm>
              </p:grpSpPr>
              <p:pic>
                <p:nvPicPr>
                  <p:cNvPr id="14526" name="Прямоугольник 93"/>
                  <p:cNvPicPr>
                    <a:picLocks noChangeArrowheads="1"/>
                  </p:cNvPicPr>
                  <p:nvPr/>
                </p:nvPicPr>
                <p:blipFill>
                  <a:blip r:embed="rId27" cstate="print"/>
                  <a:srcRect/>
                  <a:stretch>
                    <a:fillRect/>
                  </a:stretch>
                </p:blipFill>
                <p:spPr bwMode="auto">
                  <a:xfrm>
                    <a:off x="8132064" y="5029200"/>
                    <a:ext cx="518160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27" name="Text Box 191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21533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38" name="Прямоугольник 94"/>
                <p:cNvGrpSpPr>
                  <a:grpSpLocks/>
                </p:cNvGrpSpPr>
                <p:nvPr/>
              </p:nvGrpSpPr>
              <p:grpSpPr bwMode="auto">
                <a:xfrm>
                  <a:off x="2323" y="999"/>
                  <a:ext cx="330" cy="326"/>
                  <a:chOff x="7772400" y="5029200"/>
                  <a:chExt cx="524256" cy="518160"/>
                </a:xfrm>
              </p:grpSpPr>
              <p:pic>
                <p:nvPicPr>
                  <p:cNvPr id="14529" name="Прямоугольник 94"/>
                  <p:cNvPicPr>
                    <a:picLocks noChangeArrowheads="1"/>
                  </p:cNvPicPr>
                  <p:nvPr/>
                </p:nvPicPr>
                <p:blipFill>
                  <a:blip r:embed="rId28" cstate="print"/>
                  <a:srcRect/>
                  <a:stretch>
                    <a:fillRect/>
                  </a:stretch>
                </p:blipFill>
                <p:spPr bwMode="auto">
                  <a:xfrm>
                    <a:off x="7772400" y="5029200"/>
                    <a:ext cx="524256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0" name="Text Box 194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85814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39" name="Прямоугольник 95"/>
                <p:cNvGrpSpPr>
                  <a:grpSpLocks/>
                </p:cNvGrpSpPr>
                <p:nvPr/>
              </p:nvGrpSpPr>
              <p:grpSpPr bwMode="auto">
                <a:xfrm>
                  <a:off x="2096" y="999"/>
                  <a:ext cx="331" cy="326"/>
                  <a:chOff x="7412736" y="5029200"/>
                  <a:chExt cx="524256" cy="518160"/>
                </a:xfrm>
              </p:grpSpPr>
              <p:pic>
                <p:nvPicPr>
                  <p:cNvPr id="14532" name="Прямоугольник 95"/>
                  <p:cNvPicPr>
                    <a:picLocks noChangeArrowheads="1"/>
                  </p:cNvPicPr>
                  <p:nvPr/>
                </p:nvPicPr>
                <p:blipFill>
                  <a:blip r:embed="rId29" cstate="print"/>
                  <a:srcRect/>
                  <a:stretch>
                    <a:fillRect/>
                  </a:stretch>
                </p:blipFill>
                <p:spPr bwMode="auto">
                  <a:xfrm>
                    <a:off x="7412736" y="5029200"/>
                    <a:ext cx="524256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3" name="Text Box 197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50095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40" name="Прямоугольник 96"/>
                <p:cNvGrpSpPr>
                  <a:grpSpLocks/>
                </p:cNvGrpSpPr>
                <p:nvPr/>
              </p:nvGrpSpPr>
              <p:grpSpPr bwMode="auto">
                <a:xfrm>
                  <a:off x="1874" y="999"/>
                  <a:ext cx="326" cy="326"/>
                  <a:chOff x="7059168" y="5029200"/>
                  <a:chExt cx="518160" cy="518160"/>
                </a:xfrm>
              </p:grpSpPr>
              <p:pic>
                <p:nvPicPr>
                  <p:cNvPr id="14535" name="Прямоугольник 96"/>
                  <p:cNvPicPr>
                    <a:picLocks noChangeArrowheads="1"/>
                  </p:cNvPicPr>
                  <p:nvPr/>
                </p:nvPicPr>
                <p:blipFill>
                  <a:blip r:embed="rId30" cstate="print"/>
                  <a:srcRect/>
                  <a:stretch>
                    <a:fillRect/>
                  </a:stretch>
                </p:blipFill>
                <p:spPr bwMode="auto">
                  <a:xfrm>
                    <a:off x="7059168" y="5029200"/>
                    <a:ext cx="518160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6" name="Text Box 200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14376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41" name="Group 396"/>
          <p:cNvGrpSpPr>
            <a:grpSpLocks/>
          </p:cNvGrpSpPr>
          <p:nvPr/>
        </p:nvGrpSpPr>
        <p:grpSpPr bwMode="auto">
          <a:xfrm rot="772150">
            <a:off x="8015568" y="295354"/>
            <a:ext cx="825500" cy="865188"/>
            <a:chOff x="364" y="799"/>
            <a:chExt cx="1898" cy="2718"/>
          </a:xfrm>
        </p:grpSpPr>
        <p:grpSp>
          <p:nvGrpSpPr>
            <p:cNvPr id="42" name="Группа 2"/>
            <p:cNvGrpSpPr>
              <a:grpSpLocks/>
            </p:cNvGrpSpPr>
            <p:nvPr/>
          </p:nvGrpSpPr>
          <p:grpSpPr bwMode="auto">
            <a:xfrm>
              <a:off x="431" y="799"/>
              <a:ext cx="675" cy="675"/>
              <a:chOff x="1214414" y="1142984"/>
              <a:chExt cx="1071570" cy="1071570"/>
            </a:xfrm>
          </p:grpSpPr>
          <p:grpSp>
            <p:nvGrpSpPr>
              <p:cNvPr id="43" name="Прямоугольник 3"/>
              <p:cNvGrpSpPr>
                <a:grpSpLocks/>
              </p:cNvGrpSpPr>
              <p:nvPr/>
            </p:nvGrpSpPr>
            <p:grpSpPr bwMode="auto">
              <a:xfrm rot="-5400000">
                <a:off x="1170796" y="1066404"/>
                <a:ext cx="518160" cy="518160"/>
                <a:chOff x="4273296" y="2456688"/>
                <a:chExt cx="518160" cy="518160"/>
              </a:xfrm>
            </p:grpSpPr>
            <p:pic>
              <p:nvPicPr>
                <p:cNvPr id="14541" name="Прямоугольник 3"/>
                <p:cNvPicPr>
                  <a:picLocks noChangeArrowheads="1"/>
                </p:cNvPicPr>
                <p:nvPr/>
              </p:nvPicPr>
              <p:blipFill>
                <a:blip r:embed="rId31" cstate="print"/>
                <a:srcRect/>
                <a:stretch>
                  <a:fillRect/>
                </a:stretch>
              </p:blipFill>
              <p:spPr bwMode="auto">
                <a:xfrm>
                  <a:off x="4273296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2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4" name="Прямоугольник 4"/>
              <p:cNvGrpSpPr>
                <a:grpSpLocks/>
              </p:cNvGrpSpPr>
              <p:nvPr/>
            </p:nvGrpSpPr>
            <p:grpSpPr bwMode="auto">
              <a:xfrm rot="-5400000">
                <a:off x="1170796" y="1779636"/>
                <a:ext cx="518160" cy="518160"/>
                <a:chOff x="3560064" y="2456688"/>
                <a:chExt cx="518160" cy="518160"/>
              </a:xfrm>
            </p:grpSpPr>
            <p:pic>
              <p:nvPicPr>
                <p:cNvPr id="14544" name="Прямоугольник 4"/>
                <p:cNvPicPr>
                  <a:picLocks noChangeArrowheads="1"/>
                </p:cNvPicPr>
                <p:nvPr/>
              </p:nvPicPr>
              <p:blipFill>
                <a:blip r:embed="rId32" cstate="print"/>
                <a:srcRect/>
                <a:stretch>
                  <a:fillRect/>
                </a:stretch>
              </p:blipFill>
              <p:spPr bwMode="auto">
                <a:xfrm>
                  <a:off x="3560064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5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364330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5" name="Прямоугольник 5"/>
              <p:cNvGrpSpPr>
                <a:grpSpLocks/>
              </p:cNvGrpSpPr>
              <p:nvPr/>
            </p:nvGrpSpPr>
            <p:grpSpPr bwMode="auto">
              <a:xfrm rot="-5400000">
                <a:off x="1167748" y="1423020"/>
                <a:ext cx="524256" cy="518160"/>
                <a:chOff x="3913632" y="2456688"/>
                <a:chExt cx="524256" cy="518160"/>
              </a:xfrm>
            </p:grpSpPr>
            <p:pic>
              <p:nvPicPr>
                <p:cNvPr id="14547" name="Прямоугольник 5"/>
                <p:cNvPicPr>
                  <a:picLocks noChangeArrowheads="1"/>
                </p:cNvPicPr>
                <p:nvPr/>
              </p:nvPicPr>
              <p:blipFill>
                <a:blip r:embed="rId33" cstate="print"/>
                <a:srcRect/>
                <a:stretch>
                  <a:fillRect/>
                </a:stretch>
              </p:blipFill>
              <p:spPr bwMode="auto">
                <a:xfrm>
                  <a:off x="3913632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8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400049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6" name="Прямоугольник 6"/>
              <p:cNvGrpSpPr>
                <a:grpSpLocks/>
              </p:cNvGrpSpPr>
              <p:nvPr/>
            </p:nvGrpSpPr>
            <p:grpSpPr bwMode="auto">
              <a:xfrm rot="-5400000">
                <a:off x="1884028" y="1066404"/>
                <a:ext cx="518160" cy="518160"/>
                <a:chOff x="4273296" y="3169920"/>
                <a:chExt cx="518160" cy="518160"/>
              </a:xfrm>
            </p:grpSpPr>
            <p:pic>
              <p:nvPicPr>
                <p:cNvPr id="14550" name="Прямоугольник 6"/>
                <p:cNvPicPr>
                  <a:picLocks noChangeArrowheads="1"/>
                </p:cNvPicPr>
                <p:nvPr/>
              </p:nvPicPr>
              <p:blipFill>
                <a:blip r:embed="rId34" cstate="print"/>
                <a:srcRect/>
                <a:stretch>
                  <a:fillRect/>
                </a:stretch>
              </p:blipFill>
              <p:spPr bwMode="auto">
                <a:xfrm>
                  <a:off x="4273296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1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7" name="Прямоугольник 7"/>
              <p:cNvGrpSpPr>
                <a:grpSpLocks/>
              </p:cNvGrpSpPr>
              <p:nvPr/>
            </p:nvGrpSpPr>
            <p:grpSpPr bwMode="auto">
              <a:xfrm rot="-5400000">
                <a:off x="1527412" y="1069452"/>
                <a:ext cx="518160" cy="512064"/>
                <a:chOff x="4273296" y="2816352"/>
                <a:chExt cx="518160" cy="512064"/>
              </a:xfrm>
            </p:grpSpPr>
            <p:pic>
              <p:nvPicPr>
                <p:cNvPr id="14553" name="Прямоугольник 7"/>
                <p:cNvPicPr>
                  <a:picLocks noChangeArrowheads="1"/>
                </p:cNvPicPr>
                <p:nvPr/>
              </p:nvPicPr>
              <p:blipFill>
                <a:blip r:embed="rId35" cstate="print"/>
                <a:srcRect/>
                <a:stretch>
                  <a:fillRect/>
                </a:stretch>
              </p:blipFill>
              <p:spPr bwMode="auto">
                <a:xfrm>
                  <a:off x="4273296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4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48" name="Группа 8"/>
            <p:cNvGrpSpPr>
              <a:grpSpLocks/>
            </p:cNvGrpSpPr>
            <p:nvPr/>
          </p:nvGrpSpPr>
          <p:grpSpPr bwMode="auto">
            <a:xfrm flipH="1">
              <a:off x="1338" y="1225"/>
              <a:ext cx="680" cy="675"/>
              <a:chOff x="3071802" y="5000636"/>
              <a:chExt cx="1071570" cy="1071570"/>
            </a:xfrm>
          </p:grpSpPr>
          <p:grpSp>
            <p:nvGrpSpPr>
              <p:cNvPr id="49" name="Прямоугольник 9"/>
              <p:cNvGrpSpPr>
                <a:grpSpLocks/>
              </p:cNvGrpSpPr>
              <p:nvPr/>
            </p:nvGrpSpPr>
            <p:grpSpPr bwMode="auto">
              <a:xfrm>
                <a:off x="3341950" y="5318008"/>
                <a:ext cx="524256" cy="512064"/>
                <a:chOff x="2127504" y="3889248"/>
                <a:chExt cx="524256" cy="512064"/>
              </a:xfrm>
            </p:grpSpPr>
            <p:pic>
              <p:nvPicPr>
                <p:cNvPr id="14557" name="Прямоугольник 9"/>
                <p:cNvPicPr>
                  <a:picLocks noChangeArrowheads="1"/>
                </p:cNvPicPr>
                <p:nvPr/>
              </p:nvPicPr>
              <p:blipFill>
                <a:blip r:embed="rId36" cstate="print"/>
                <a:srcRect/>
                <a:stretch>
                  <a:fillRect/>
                </a:stretch>
              </p:blipFill>
              <p:spPr bwMode="auto">
                <a:xfrm>
                  <a:off x="2127504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8" name="Text Box 2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0" name="Прямоугольник 10"/>
              <p:cNvGrpSpPr>
                <a:grpSpLocks/>
              </p:cNvGrpSpPr>
              <p:nvPr/>
            </p:nvGrpSpPr>
            <p:grpSpPr bwMode="auto">
              <a:xfrm>
                <a:off x="3341950" y="5671576"/>
                <a:ext cx="524256" cy="518160"/>
                <a:chOff x="2127504" y="4242816"/>
                <a:chExt cx="524256" cy="518160"/>
              </a:xfrm>
            </p:grpSpPr>
            <p:pic>
              <p:nvPicPr>
                <p:cNvPr id="14560" name="Прямоугольник 10"/>
                <p:cNvPicPr>
                  <a:picLocks noChangeArrowheads="1"/>
                </p:cNvPicPr>
                <p:nvPr/>
              </p:nvPicPr>
              <p:blipFill>
                <a:blip r:embed="rId37" cstate="print"/>
                <a:srcRect/>
                <a:stretch>
                  <a:fillRect/>
                </a:stretch>
              </p:blipFill>
              <p:spPr bwMode="auto">
                <a:xfrm>
                  <a:off x="2127504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1" name="Text Box 22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1" name="Прямоугольник 11"/>
              <p:cNvGrpSpPr>
                <a:grpSpLocks/>
              </p:cNvGrpSpPr>
              <p:nvPr/>
            </p:nvGrpSpPr>
            <p:grpSpPr bwMode="auto">
              <a:xfrm>
                <a:off x="3701614" y="5671576"/>
                <a:ext cx="518160" cy="518160"/>
                <a:chOff x="2487168" y="4242816"/>
                <a:chExt cx="518160" cy="518160"/>
              </a:xfrm>
            </p:grpSpPr>
            <p:pic>
              <p:nvPicPr>
                <p:cNvPr id="14563" name="Прямоугольник 11"/>
                <p:cNvPicPr>
                  <a:picLocks noChangeArrowheads="1"/>
                </p:cNvPicPr>
                <p:nvPr/>
              </p:nvPicPr>
              <p:blipFill>
                <a:blip r:embed="rId38" cstate="print"/>
                <a:srcRect/>
                <a:stretch>
                  <a:fillRect/>
                </a:stretch>
              </p:blipFill>
              <p:spPr bwMode="auto">
                <a:xfrm>
                  <a:off x="2487168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4" name="Text Box 2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7" name="Прямоугольник 12"/>
              <p:cNvGrpSpPr>
                <a:grpSpLocks/>
              </p:cNvGrpSpPr>
              <p:nvPr/>
            </p:nvGrpSpPr>
            <p:grpSpPr bwMode="auto">
              <a:xfrm>
                <a:off x="2988382" y="5318008"/>
                <a:ext cx="518160" cy="512064"/>
                <a:chOff x="1773936" y="3889248"/>
                <a:chExt cx="518160" cy="512064"/>
              </a:xfrm>
            </p:grpSpPr>
            <p:pic>
              <p:nvPicPr>
                <p:cNvPr id="14566" name="Прямоугольник 12"/>
                <p:cNvPicPr>
                  <a:picLocks noChangeArrowheads="1"/>
                </p:cNvPicPr>
                <p:nvPr/>
              </p:nvPicPr>
              <p:blipFill>
                <a:blip r:embed="rId39" cstate="print"/>
                <a:srcRect/>
                <a:stretch>
                  <a:fillRect/>
                </a:stretch>
              </p:blipFill>
              <p:spPr bwMode="auto">
                <a:xfrm>
                  <a:off x="177393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7" name="Text Box 23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8" name="Прямоугольник 13"/>
              <p:cNvGrpSpPr>
                <a:grpSpLocks/>
              </p:cNvGrpSpPr>
              <p:nvPr/>
            </p:nvGrpSpPr>
            <p:grpSpPr bwMode="auto">
              <a:xfrm>
                <a:off x="2988382" y="4958344"/>
                <a:ext cx="518160" cy="518160"/>
                <a:chOff x="1773936" y="3529584"/>
                <a:chExt cx="518160" cy="518160"/>
              </a:xfrm>
            </p:grpSpPr>
            <p:pic>
              <p:nvPicPr>
                <p:cNvPr id="14569" name="Прямоугольник 13"/>
                <p:cNvPicPr>
                  <a:picLocks noChangeArrowheads="1"/>
                </p:cNvPicPr>
                <p:nvPr/>
              </p:nvPicPr>
              <p:blipFill>
                <a:blip r:embed="rId40" cstate="print"/>
                <a:srcRect/>
                <a:stretch>
                  <a:fillRect/>
                </a:stretch>
              </p:blipFill>
              <p:spPr bwMode="auto">
                <a:xfrm>
                  <a:off x="177393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0" name="Text Box 23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59" name="Группа 76"/>
            <p:cNvGrpSpPr>
              <a:grpSpLocks/>
            </p:cNvGrpSpPr>
            <p:nvPr/>
          </p:nvGrpSpPr>
          <p:grpSpPr bwMode="auto">
            <a:xfrm rot="16200000" flipV="1">
              <a:off x="1015" y="668"/>
              <a:ext cx="458" cy="720"/>
              <a:chOff x="2214546" y="2166929"/>
              <a:chExt cx="714380" cy="1143008"/>
            </a:xfrm>
          </p:grpSpPr>
          <p:grpSp>
            <p:nvGrpSpPr>
              <p:cNvPr id="60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573" name="Прямоугольник 21"/>
                <p:cNvPicPr>
                  <a:picLocks noChangeArrowheads="1"/>
                </p:cNvPicPr>
                <p:nvPr/>
              </p:nvPicPr>
              <p:blipFill>
                <a:blip r:embed="rId41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4" name="Text Box 23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576" name="Прямоугольник 22"/>
                <p:cNvPicPr>
                  <a:picLocks noChangeArrowheads="1"/>
                </p:cNvPicPr>
                <p:nvPr/>
              </p:nvPicPr>
              <p:blipFill>
                <a:blip r:embed="rId42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7" name="Text Box 24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2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579" name="Прямоугольник 23"/>
                <p:cNvPicPr>
                  <a:picLocks noChangeArrowheads="1"/>
                </p:cNvPicPr>
                <p:nvPr/>
              </p:nvPicPr>
              <p:blipFill>
                <a:blip r:embed="rId43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0" name="Text Box 24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3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582" name="Прямоугольник 24"/>
                <p:cNvPicPr>
                  <a:picLocks noChangeArrowheads="1"/>
                </p:cNvPicPr>
                <p:nvPr/>
              </p:nvPicPr>
              <p:blipFill>
                <a:blip r:embed="rId44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3" name="Text Box 247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3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585" name="Прямоугольник 25"/>
                <p:cNvPicPr>
                  <a:picLocks noChangeArrowheads="1"/>
                </p:cNvPicPr>
                <p:nvPr/>
              </p:nvPicPr>
              <p:blipFill>
                <a:blip r:embed="rId45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6" name="Text Box 25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56" name="Группа 78"/>
            <p:cNvGrpSpPr>
              <a:grpSpLocks/>
            </p:cNvGrpSpPr>
            <p:nvPr/>
          </p:nvGrpSpPr>
          <p:grpSpPr bwMode="auto">
            <a:xfrm rot="5400000">
              <a:off x="1354" y="783"/>
              <a:ext cx="644" cy="675"/>
              <a:chOff x="4214810" y="3643314"/>
              <a:chExt cx="1071570" cy="1071570"/>
            </a:xfrm>
          </p:grpSpPr>
          <p:sp>
            <p:nvSpPr>
              <p:cNvPr id="99" name="Прямоугольник 27"/>
              <p:cNvSpPr/>
              <p:nvPr/>
            </p:nvSpPr>
            <p:spPr>
              <a:xfrm rot="16200000">
                <a:off x="4929190" y="435769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рямоугольник 28"/>
              <p:cNvSpPr/>
              <p:nvPr/>
            </p:nvSpPr>
            <p:spPr>
              <a:xfrm rot="16200000">
                <a:off x="4572000" y="364331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рямоугольник 29"/>
              <p:cNvSpPr/>
              <p:nvPr/>
            </p:nvSpPr>
            <p:spPr>
              <a:xfrm rot="16200000">
                <a:off x="492919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рямоугольник 30"/>
              <p:cNvSpPr/>
              <p:nvPr/>
            </p:nvSpPr>
            <p:spPr>
              <a:xfrm rot="16200000">
                <a:off x="421481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рямоугольник 31"/>
              <p:cNvSpPr/>
              <p:nvPr/>
            </p:nvSpPr>
            <p:spPr>
              <a:xfrm rot="16200000">
                <a:off x="457200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59" name="Группа 32"/>
            <p:cNvGrpSpPr>
              <a:grpSpLocks/>
            </p:cNvGrpSpPr>
            <p:nvPr/>
          </p:nvGrpSpPr>
          <p:grpSpPr bwMode="auto">
            <a:xfrm>
              <a:off x="431" y="2614"/>
              <a:ext cx="675" cy="669"/>
              <a:chOff x="7143768" y="1571612"/>
              <a:chExt cx="1071570" cy="1062692"/>
            </a:xfrm>
          </p:grpSpPr>
          <p:grpSp>
            <p:nvGrpSpPr>
              <p:cNvPr id="14762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605" name="Прямоугольник 33"/>
                <p:cNvPicPr>
                  <a:picLocks noChangeArrowheads="1"/>
                </p:cNvPicPr>
                <p:nvPr/>
              </p:nvPicPr>
              <p:blipFill>
                <a:blip r:embed="rId4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06" name="Text Box 27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5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608" name="Прямоугольник 34"/>
                <p:cNvPicPr>
                  <a:picLocks noChangeArrowheads="1"/>
                </p:cNvPicPr>
                <p:nvPr/>
              </p:nvPicPr>
              <p:blipFill>
                <a:blip r:embed="rId4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09" name="Text Box 27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6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611" name="Прямоугольник 35"/>
                <p:cNvPicPr>
                  <a:picLocks noChangeArrowheads="1"/>
                </p:cNvPicPr>
                <p:nvPr/>
              </p:nvPicPr>
              <p:blipFill>
                <a:blip r:embed="rId4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2" name="Text Box 27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9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614" name="Прямоугольник 36"/>
                <p:cNvPicPr>
                  <a:picLocks noChangeArrowheads="1"/>
                </p:cNvPicPr>
                <p:nvPr/>
              </p:nvPicPr>
              <p:blipFill>
                <a:blip r:embed="rId4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5" name="Text Box 27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72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617" name="Прямоугольник 37"/>
                <p:cNvPicPr>
                  <a:picLocks noChangeArrowheads="1"/>
                </p:cNvPicPr>
                <p:nvPr/>
              </p:nvPicPr>
              <p:blipFill>
                <a:blip r:embed="rId5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8" name="Text Box 28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75" name="Группа 38"/>
            <p:cNvGrpSpPr>
              <a:grpSpLocks/>
            </p:cNvGrpSpPr>
            <p:nvPr/>
          </p:nvGrpSpPr>
          <p:grpSpPr bwMode="auto">
            <a:xfrm rot="10800000">
              <a:off x="431" y="3067"/>
              <a:ext cx="675" cy="450"/>
              <a:chOff x="714348" y="2928934"/>
              <a:chExt cx="1071570" cy="714380"/>
            </a:xfrm>
          </p:grpSpPr>
          <p:grpSp>
            <p:nvGrpSpPr>
              <p:cNvPr id="14778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621" name="Прямоугольник 39"/>
                <p:cNvPicPr>
                  <a:picLocks noChangeArrowheads="1"/>
                </p:cNvPicPr>
                <p:nvPr/>
              </p:nvPicPr>
              <p:blipFill>
                <a:blip r:embed="rId5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2" name="Text Box 286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1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624" name="Прямоугольник 40"/>
                <p:cNvPicPr>
                  <a:picLocks noChangeArrowheads="1"/>
                </p:cNvPicPr>
                <p:nvPr/>
              </p:nvPicPr>
              <p:blipFill>
                <a:blip r:embed="rId5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5" name="Text Box 289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2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627" name="Прямоугольник 41"/>
                <p:cNvPicPr>
                  <a:picLocks noChangeArrowheads="1"/>
                </p:cNvPicPr>
                <p:nvPr/>
              </p:nvPicPr>
              <p:blipFill>
                <a:blip r:embed="rId5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8" name="Text Box 29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4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630" name="Прямоугольник 42"/>
                <p:cNvPicPr>
                  <a:picLocks noChangeArrowheads="1"/>
                </p:cNvPicPr>
                <p:nvPr/>
              </p:nvPicPr>
              <p:blipFill>
                <a:blip r:embed="rId5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1" name="Text Box 295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5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633" name="Прямоугольник 43"/>
                <p:cNvPicPr>
                  <a:picLocks noChangeArrowheads="1"/>
                </p:cNvPicPr>
                <p:nvPr/>
              </p:nvPicPr>
              <p:blipFill>
                <a:blip r:embed="rId5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4" name="Text Box 298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66" name="Группа 44"/>
            <p:cNvGrpSpPr>
              <a:grpSpLocks/>
            </p:cNvGrpSpPr>
            <p:nvPr/>
          </p:nvGrpSpPr>
          <p:grpSpPr bwMode="auto">
            <a:xfrm rot="10800000">
              <a:off x="1812" y="1239"/>
              <a:ext cx="450" cy="900"/>
              <a:chOff x="3143240" y="1500174"/>
              <a:chExt cx="714380" cy="1428760"/>
            </a:xfrm>
          </p:grpSpPr>
          <p:grpSp>
            <p:nvGrpSpPr>
              <p:cNvPr id="67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637" name="Прямоугольник 45"/>
                <p:cNvPicPr>
                  <a:picLocks noChangeArrowheads="1"/>
                </p:cNvPicPr>
                <p:nvPr/>
              </p:nvPicPr>
              <p:blipFill>
                <a:blip r:embed="rId5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8" name="Text Box 30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8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640" name="Прямоугольник 46"/>
                <p:cNvPicPr>
                  <a:picLocks noChangeArrowheads="1"/>
                </p:cNvPicPr>
                <p:nvPr/>
              </p:nvPicPr>
              <p:blipFill>
                <a:blip r:embed="rId5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1" name="Text Box 30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0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643" name="Прямоугольник 47"/>
                <p:cNvPicPr>
                  <a:picLocks noChangeArrowheads="1"/>
                </p:cNvPicPr>
                <p:nvPr/>
              </p:nvPicPr>
              <p:blipFill>
                <a:blip r:embed="rId5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4" name="Text Box 30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1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646" name="Прямоугольник 48"/>
                <p:cNvPicPr>
                  <a:picLocks noChangeArrowheads="1"/>
                </p:cNvPicPr>
                <p:nvPr/>
              </p:nvPicPr>
              <p:blipFill>
                <a:blip r:embed="rId5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7" name="Text Box 31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2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649" name="Прямоугольник 49"/>
                <p:cNvPicPr>
                  <a:picLocks noChangeArrowheads="1"/>
                </p:cNvPicPr>
                <p:nvPr/>
              </p:nvPicPr>
              <p:blipFill>
                <a:blip r:embed="rId6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0" name="Text Box 31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73" name="Группа 79"/>
            <p:cNvGrpSpPr>
              <a:grpSpLocks/>
            </p:cNvGrpSpPr>
            <p:nvPr/>
          </p:nvGrpSpPr>
          <p:grpSpPr bwMode="auto">
            <a:xfrm rot="16200000">
              <a:off x="884" y="2160"/>
              <a:ext cx="675" cy="675"/>
              <a:chOff x="6000760" y="2857496"/>
              <a:chExt cx="1071570" cy="1071570"/>
            </a:xfrm>
          </p:grpSpPr>
          <p:grpSp>
            <p:nvGrpSpPr>
              <p:cNvPr id="74" name="Прямоугольник 51"/>
              <p:cNvGrpSpPr>
                <a:grpSpLocks/>
              </p:cNvGrpSpPr>
              <p:nvPr/>
            </p:nvGrpSpPr>
            <p:grpSpPr bwMode="auto">
              <a:xfrm>
                <a:off x="6628276" y="3532058"/>
                <a:ext cx="524256" cy="512064"/>
                <a:chOff x="3913632" y="3889248"/>
                <a:chExt cx="524256" cy="512064"/>
              </a:xfrm>
            </p:grpSpPr>
            <p:pic>
              <p:nvPicPr>
                <p:cNvPr id="14653" name="Прямоугольник 51"/>
                <p:cNvPicPr>
                  <a:picLocks noChangeArrowheads="1"/>
                </p:cNvPicPr>
                <p:nvPr/>
              </p:nvPicPr>
              <p:blipFill>
                <a:blip r:embed="rId61" cstate="print"/>
                <a:srcRect/>
                <a:stretch>
                  <a:fillRect/>
                </a:stretch>
              </p:blipFill>
              <p:spPr bwMode="auto">
                <a:xfrm>
                  <a:off x="391363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4" name="Text Box 318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9" name="Прямоугольник 52"/>
              <p:cNvGrpSpPr>
                <a:grpSpLocks/>
              </p:cNvGrpSpPr>
              <p:nvPr/>
            </p:nvGrpSpPr>
            <p:grpSpPr bwMode="auto">
              <a:xfrm>
                <a:off x="6274708" y="3532058"/>
                <a:ext cx="518160" cy="512064"/>
                <a:chOff x="3560064" y="3889248"/>
                <a:chExt cx="518160" cy="512064"/>
              </a:xfrm>
            </p:grpSpPr>
            <p:pic>
              <p:nvPicPr>
                <p:cNvPr id="14656" name="Прямоугольник 52"/>
                <p:cNvPicPr>
                  <a:picLocks noChangeArrowheads="1"/>
                </p:cNvPicPr>
                <p:nvPr/>
              </p:nvPicPr>
              <p:blipFill>
                <a:blip r:embed="rId62" cstate="print"/>
                <a:srcRect/>
                <a:stretch>
                  <a:fillRect/>
                </a:stretch>
              </p:blipFill>
              <p:spPr bwMode="auto">
                <a:xfrm>
                  <a:off x="3560064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7" name="Text Box 321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85" name="Прямоугольник 53"/>
              <p:cNvGrpSpPr>
                <a:grpSpLocks/>
              </p:cNvGrpSpPr>
              <p:nvPr/>
            </p:nvGrpSpPr>
            <p:grpSpPr bwMode="auto">
              <a:xfrm>
                <a:off x="6274708" y="3172394"/>
                <a:ext cx="518160" cy="518160"/>
                <a:chOff x="3560064" y="3529584"/>
                <a:chExt cx="518160" cy="518160"/>
              </a:xfrm>
            </p:grpSpPr>
            <p:pic>
              <p:nvPicPr>
                <p:cNvPr id="14659" name="Прямоугольник 53"/>
                <p:cNvPicPr>
                  <a:picLocks noChangeArrowheads="1"/>
                </p:cNvPicPr>
                <p:nvPr/>
              </p:nvPicPr>
              <p:blipFill>
                <a:blip r:embed="rId63" cstate="print"/>
                <a:srcRect/>
                <a:stretch>
                  <a:fillRect/>
                </a:stretch>
              </p:blipFill>
              <p:spPr bwMode="auto">
                <a:xfrm>
                  <a:off x="3560064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0" name="Text Box 324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1" name="Прямоугольник 54"/>
              <p:cNvGrpSpPr>
                <a:grpSpLocks/>
              </p:cNvGrpSpPr>
              <p:nvPr/>
            </p:nvGrpSpPr>
            <p:grpSpPr bwMode="auto">
              <a:xfrm>
                <a:off x="6274708" y="2812730"/>
                <a:ext cx="518160" cy="518160"/>
                <a:chOff x="3560064" y="3169920"/>
                <a:chExt cx="518160" cy="518160"/>
              </a:xfrm>
            </p:grpSpPr>
            <p:pic>
              <p:nvPicPr>
                <p:cNvPr id="14662" name="Прямоугольник 54"/>
                <p:cNvPicPr>
                  <a:picLocks noChangeArrowheads="1"/>
                </p:cNvPicPr>
                <p:nvPr/>
              </p:nvPicPr>
              <p:blipFill>
                <a:blip r:embed="rId64" cstate="print"/>
                <a:srcRect/>
                <a:stretch>
                  <a:fillRect/>
                </a:stretch>
              </p:blipFill>
              <p:spPr bwMode="auto">
                <a:xfrm>
                  <a:off x="3560064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3" name="Text Box 327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2" name="Прямоугольник 55"/>
              <p:cNvGrpSpPr>
                <a:grpSpLocks/>
              </p:cNvGrpSpPr>
              <p:nvPr/>
            </p:nvGrpSpPr>
            <p:grpSpPr bwMode="auto">
              <a:xfrm>
                <a:off x="5915044" y="2812730"/>
                <a:ext cx="524256" cy="518160"/>
                <a:chOff x="3200400" y="3169920"/>
                <a:chExt cx="524256" cy="518160"/>
              </a:xfrm>
            </p:grpSpPr>
            <p:pic>
              <p:nvPicPr>
                <p:cNvPr id="14665" name="Прямоугольник 55"/>
                <p:cNvPicPr>
                  <a:picLocks noChangeArrowheads="1"/>
                </p:cNvPicPr>
                <p:nvPr/>
              </p:nvPicPr>
              <p:blipFill>
                <a:blip r:embed="rId65" cstate="print"/>
                <a:srcRect/>
                <a:stretch>
                  <a:fillRect/>
                </a:stretch>
              </p:blipFill>
              <p:spPr bwMode="auto">
                <a:xfrm>
                  <a:off x="3200400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6" name="Text Box 330"/>
                <p:cNvSpPr txBox="1">
                  <a:spLocks noChangeArrowheads="1"/>
                </p:cNvSpPr>
                <p:nvPr/>
              </p:nvSpPr>
              <p:spPr bwMode="auto">
                <a:xfrm>
                  <a:off x="328611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85" name="Группа 56"/>
            <p:cNvGrpSpPr>
              <a:grpSpLocks/>
            </p:cNvGrpSpPr>
            <p:nvPr/>
          </p:nvGrpSpPr>
          <p:grpSpPr bwMode="auto">
            <a:xfrm rot="5400000">
              <a:off x="-19" y="2156"/>
              <a:ext cx="1125" cy="225"/>
              <a:chOff x="714348" y="2143116"/>
              <a:chExt cx="1785950" cy="357190"/>
            </a:xfrm>
          </p:grpSpPr>
          <p:sp>
            <p:nvSpPr>
              <p:cNvPr id="14848" name="Прямоугольник 57"/>
              <p:cNvSpPr/>
              <p:nvPr/>
            </p:nvSpPr>
            <p:spPr>
              <a:xfrm rot="16200000">
                <a:off x="214310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49" name="Прямоугольник 58"/>
              <p:cNvSpPr/>
              <p:nvPr/>
            </p:nvSpPr>
            <p:spPr>
              <a:xfrm rot="16200000">
                <a:off x="178591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0" name="Прямоугольник 59"/>
              <p:cNvSpPr/>
              <p:nvPr/>
            </p:nvSpPr>
            <p:spPr>
              <a:xfrm rot="16200000">
                <a:off x="142872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1" name="Прямоугольник 60"/>
              <p:cNvSpPr/>
              <p:nvPr/>
            </p:nvSpPr>
            <p:spPr>
              <a:xfrm rot="16200000">
                <a:off x="107153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2" name="Прямоугольник 61"/>
              <p:cNvSpPr/>
              <p:nvPr/>
            </p:nvSpPr>
            <p:spPr>
              <a:xfrm rot="16200000">
                <a:off x="71434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88" name="Группа 62"/>
            <p:cNvGrpSpPr>
              <a:grpSpLocks/>
            </p:cNvGrpSpPr>
            <p:nvPr/>
          </p:nvGrpSpPr>
          <p:grpSpPr bwMode="auto">
            <a:xfrm rot="10800000">
              <a:off x="884" y="1909"/>
              <a:ext cx="900" cy="450"/>
              <a:chOff x="2357422" y="1571612"/>
              <a:chExt cx="1428760" cy="714380"/>
            </a:xfrm>
          </p:grpSpPr>
          <p:grpSp>
            <p:nvGrpSpPr>
              <p:cNvPr id="14791" name="Прямоугольник 63"/>
              <p:cNvGrpSpPr>
                <a:grpSpLocks/>
              </p:cNvGrpSpPr>
              <p:nvPr/>
            </p:nvGrpSpPr>
            <p:grpSpPr bwMode="auto">
              <a:xfrm rot="10800000">
                <a:off x="3350116" y="1815072"/>
                <a:ext cx="524256" cy="512064"/>
                <a:chOff x="2840736" y="2816352"/>
                <a:chExt cx="524256" cy="512064"/>
              </a:xfrm>
            </p:grpSpPr>
            <p:pic>
              <p:nvPicPr>
                <p:cNvPr id="14685" name="Прямоугольник 63"/>
                <p:cNvPicPr>
                  <a:picLocks noChangeArrowheads="1"/>
                </p:cNvPicPr>
                <p:nvPr/>
              </p:nvPicPr>
              <p:blipFill>
                <a:blip r:embed="rId66" cstate="print"/>
                <a:srcRect/>
                <a:stretch>
                  <a:fillRect/>
                </a:stretch>
              </p:blipFill>
              <p:spPr bwMode="auto">
                <a:xfrm>
                  <a:off x="2840736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86" name="Text Box 35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92892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4" name="Прямоугольник 64"/>
              <p:cNvGrpSpPr>
                <a:grpSpLocks/>
              </p:cNvGrpSpPr>
              <p:nvPr/>
            </p:nvGrpSpPr>
            <p:grpSpPr bwMode="auto">
              <a:xfrm rot="10800000">
                <a:off x="2990452" y="1815072"/>
                <a:ext cx="524256" cy="512064"/>
                <a:chOff x="3200400" y="2816352"/>
                <a:chExt cx="524256" cy="512064"/>
              </a:xfrm>
            </p:grpSpPr>
            <p:pic>
              <p:nvPicPr>
                <p:cNvPr id="14688" name="Прямоугольник 64"/>
                <p:cNvPicPr>
                  <a:picLocks noChangeArrowheads="1"/>
                </p:cNvPicPr>
                <p:nvPr/>
              </p:nvPicPr>
              <p:blipFill>
                <a:blip r:embed="rId67" cstate="print"/>
                <a:srcRect/>
                <a:stretch>
                  <a:fillRect/>
                </a:stretch>
              </p:blipFill>
              <p:spPr bwMode="auto">
                <a:xfrm>
                  <a:off x="3200400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89" name="Text Box 35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28611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7" name="Прямоугольник 65"/>
              <p:cNvGrpSpPr>
                <a:grpSpLocks/>
              </p:cNvGrpSpPr>
              <p:nvPr/>
            </p:nvGrpSpPr>
            <p:grpSpPr bwMode="auto">
              <a:xfrm rot="10800000">
                <a:off x="2636884" y="1815072"/>
                <a:ext cx="518160" cy="512064"/>
                <a:chOff x="3560064" y="2816352"/>
                <a:chExt cx="518160" cy="512064"/>
              </a:xfrm>
            </p:grpSpPr>
            <p:pic>
              <p:nvPicPr>
                <p:cNvPr id="14691" name="Прямоугольник 65"/>
                <p:cNvPicPr>
                  <a:picLocks noChangeArrowheads="1"/>
                </p:cNvPicPr>
                <p:nvPr/>
              </p:nvPicPr>
              <p:blipFill>
                <a:blip r:embed="rId68" cstate="print"/>
                <a:srcRect/>
                <a:stretch>
                  <a:fillRect/>
                </a:stretch>
              </p:blipFill>
              <p:spPr bwMode="auto">
                <a:xfrm>
                  <a:off x="3560064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2" name="Text Box 35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4330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8" name="Прямоугольник 66"/>
              <p:cNvGrpSpPr>
                <a:grpSpLocks/>
              </p:cNvGrpSpPr>
              <p:nvPr/>
            </p:nvGrpSpPr>
            <p:grpSpPr bwMode="auto">
              <a:xfrm rot="10800000">
                <a:off x="2277220" y="1815072"/>
                <a:ext cx="524256" cy="512064"/>
                <a:chOff x="3913632" y="2816352"/>
                <a:chExt cx="524256" cy="512064"/>
              </a:xfrm>
            </p:grpSpPr>
            <p:pic>
              <p:nvPicPr>
                <p:cNvPr id="14694" name="Прямоугольник 66"/>
                <p:cNvPicPr>
                  <a:picLocks noChangeArrowheads="1"/>
                </p:cNvPicPr>
                <p:nvPr/>
              </p:nvPicPr>
              <p:blipFill>
                <a:blip r:embed="rId69" cstate="print"/>
                <a:srcRect/>
                <a:stretch>
                  <a:fillRect/>
                </a:stretch>
              </p:blipFill>
              <p:spPr bwMode="auto">
                <a:xfrm>
                  <a:off x="3913632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5" name="Text Box 35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01" name="Прямоугольник 67"/>
              <p:cNvGrpSpPr>
                <a:grpSpLocks/>
              </p:cNvGrpSpPr>
              <p:nvPr/>
            </p:nvGrpSpPr>
            <p:grpSpPr bwMode="auto">
              <a:xfrm rot="10800000">
                <a:off x="2277220" y="1455408"/>
                <a:ext cx="524256" cy="518160"/>
                <a:chOff x="3913632" y="3169920"/>
                <a:chExt cx="524256" cy="518160"/>
              </a:xfrm>
            </p:grpSpPr>
            <p:pic>
              <p:nvPicPr>
                <p:cNvPr id="14697" name="Прямоугольник 67"/>
                <p:cNvPicPr>
                  <a:picLocks noChangeArrowheads="1"/>
                </p:cNvPicPr>
                <p:nvPr/>
              </p:nvPicPr>
              <p:blipFill>
                <a:blip r:embed="rId70" cstate="print"/>
                <a:srcRect/>
                <a:stretch>
                  <a:fillRect/>
                </a:stretch>
              </p:blipFill>
              <p:spPr bwMode="auto">
                <a:xfrm>
                  <a:off x="3913632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8" name="Text Box 36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04" name="Группа 74"/>
            <p:cNvGrpSpPr>
              <a:grpSpLocks/>
            </p:cNvGrpSpPr>
            <p:nvPr/>
          </p:nvGrpSpPr>
          <p:grpSpPr bwMode="auto">
            <a:xfrm>
              <a:off x="657" y="1933"/>
              <a:ext cx="675" cy="675"/>
              <a:chOff x="2786050" y="3643314"/>
              <a:chExt cx="1071570" cy="1071570"/>
            </a:xfrm>
          </p:grpSpPr>
          <p:grpSp>
            <p:nvGrpSpPr>
              <p:cNvPr id="14807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701" name="Прямоугольник 69"/>
                <p:cNvPicPr>
                  <a:picLocks noChangeArrowheads="1"/>
                </p:cNvPicPr>
                <p:nvPr/>
              </p:nvPicPr>
              <p:blipFill>
                <a:blip r:embed="rId7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2" name="Text Box 36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0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704" name="Прямоугольник 70"/>
                <p:cNvPicPr>
                  <a:picLocks noChangeArrowheads="1"/>
                </p:cNvPicPr>
                <p:nvPr/>
              </p:nvPicPr>
              <p:blipFill>
                <a:blip r:embed="rId7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5" name="Text Box 36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3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707" name="Прямоугольник 71"/>
                <p:cNvPicPr>
                  <a:picLocks noChangeArrowheads="1"/>
                </p:cNvPicPr>
                <p:nvPr/>
              </p:nvPicPr>
              <p:blipFill>
                <a:blip r:embed="rId7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8" name="Text Box 37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4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710" name="Прямоугольник 72"/>
                <p:cNvPicPr>
                  <a:picLocks noChangeArrowheads="1"/>
                </p:cNvPicPr>
                <p:nvPr/>
              </p:nvPicPr>
              <p:blipFill>
                <a:blip r:embed="rId7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11" name="Text Box 375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8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713" name="Прямоугольник 73"/>
                <p:cNvPicPr>
                  <a:picLocks noChangeArrowheads="1"/>
                </p:cNvPicPr>
                <p:nvPr/>
              </p:nvPicPr>
              <p:blipFill>
                <a:blip r:embed="rId7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14" name="Text Box 378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04" name="Group 379"/>
            <p:cNvGrpSpPr>
              <a:grpSpLocks/>
            </p:cNvGrpSpPr>
            <p:nvPr/>
          </p:nvGrpSpPr>
          <p:grpSpPr bwMode="auto">
            <a:xfrm rot="5400000">
              <a:off x="142" y="1203"/>
              <a:ext cx="1002" cy="558"/>
              <a:chOff x="1874" y="999"/>
              <a:chExt cx="1002" cy="558"/>
            </a:xfrm>
          </p:grpSpPr>
          <p:sp>
            <p:nvSpPr>
              <p:cNvPr id="14868" name="Прямоугольник 92"/>
              <p:cNvSpPr/>
              <p:nvPr/>
            </p:nvSpPr>
            <p:spPr>
              <a:xfrm rot="16200000">
                <a:off x="2385" y="1260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05" name="Group 383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sp>
              <p:nvSpPr>
                <p:cNvPr id="14871" name="Прямоугольник 93"/>
                <p:cNvSpPr/>
                <p:nvPr/>
              </p:nvSpPr>
              <p:spPr>
                <a:xfrm rot="16200000">
                  <a:off x="260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4" name="Прямоугольник 94"/>
                <p:cNvSpPr/>
                <p:nvPr/>
              </p:nvSpPr>
              <p:spPr>
                <a:xfrm rot="16200000">
                  <a:off x="237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7" name="Прямоугольник 95"/>
                <p:cNvSpPr/>
                <p:nvPr/>
              </p:nvSpPr>
              <p:spPr>
                <a:xfrm rot="16200000">
                  <a:off x="215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8" name="Прямоугольник 96"/>
                <p:cNvSpPr/>
                <p:nvPr/>
              </p:nvSpPr>
              <p:spPr>
                <a:xfrm rot="16200000">
                  <a:off x="192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6" name="Group 590"/>
          <p:cNvGrpSpPr>
            <a:grpSpLocks/>
          </p:cNvGrpSpPr>
          <p:nvPr/>
        </p:nvGrpSpPr>
        <p:grpSpPr bwMode="auto">
          <a:xfrm rot="20870047">
            <a:off x="382243" y="293969"/>
            <a:ext cx="863600" cy="1008063"/>
            <a:chOff x="2971" y="831"/>
            <a:chExt cx="2449" cy="2774"/>
          </a:xfrm>
        </p:grpSpPr>
        <p:grpSp>
          <p:nvGrpSpPr>
            <p:cNvPr id="107" name="Группа 2"/>
            <p:cNvGrpSpPr>
              <a:grpSpLocks/>
            </p:cNvGrpSpPr>
            <p:nvPr/>
          </p:nvGrpSpPr>
          <p:grpSpPr bwMode="auto">
            <a:xfrm rot="10800000">
              <a:off x="3878" y="1752"/>
              <a:ext cx="675" cy="675"/>
              <a:chOff x="1214414" y="1142984"/>
              <a:chExt cx="1071570" cy="1071570"/>
            </a:xfrm>
          </p:grpSpPr>
          <p:grpSp>
            <p:nvGrpSpPr>
              <p:cNvPr id="108" name="Прямоугольник 3"/>
              <p:cNvGrpSpPr>
                <a:grpSpLocks/>
              </p:cNvGrpSpPr>
              <p:nvPr/>
            </p:nvGrpSpPr>
            <p:grpSpPr bwMode="auto">
              <a:xfrm rot="-5400000">
                <a:off x="1170796" y="1066404"/>
                <a:ext cx="518160" cy="518160"/>
                <a:chOff x="4273296" y="2456688"/>
                <a:chExt cx="518160" cy="518160"/>
              </a:xfrm>
            </p:grpSpPr>
            <p:pic>
              <p:nvPicPr>
                <p:cNvPr id="14735" name="Прямоугольник 3"/>
                <p:cNvPicPr>
                  <a:picLocks noChangeArrowheads="1"/>
                </p:cNvPicPr>
                <p:nvPr/>
              </p:nvPicPr>
              <p:blipFill>
                <a:blip r:embed="rId76" cstate="print"/>
                <a:srcRect/>
                <a:stretch>
                  <a:fillRect/>
                </a:stretch>
              </p:blipFill>
              <p:spPr bwMode="auto">
                <a:xfrm>
                  <a:off x="4273296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36" name="Text Box 400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9" name="Прямоугольник 4"/>
              <p:cNvGrpSpPr>
                <a:grpSpLocks/>
              </p:cNvGrpSpPr>
              <p:nvPr/>
            </p:nvGrpSpPr>
            <p:grpSpPr bwMode="auto">
              <a:xfrm rot="-5400000">
                <a:off x="1170796" y="1779636"/>
                <a:ext cx="518160" cy="518160"/>
                <a:chOff x="3560064" y="2456688"/>
                <a:chExt cx="518160" cy="518160"/>
              </a:xfrm>
            </p:grpSpPr>
            <p:pic>
              <p:nvPicPr>
                <p:cNvPr id="14738" name="Прямоугольник 4"/>
                <p:cNvPicPr>
                  <a:picLocks noChangeArrowheads="1"/>
                </p:cNvPicPr>
                <p:nvPr/>
              </p:nvPicPr>
              <p:blipFill>
                <a:blip r:embed="rId77" cstate="print"/>
                <a:srcRect/>
                <a:stretch>
                  <a:fillRect/>
                </a:stretch>
              </p:blipFill>
              <p:spPr bwMode="auto">
                <a:xfrm>
                  <a:off x="3560064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39" name="Text Box 403"/>
                <p:cNvSpPr txBox="1">
                  <a:spLocks noChangeArrowheads="1"/>
                </p:cNvSpPr>
                <p:nvPr/>
              </p:nvSpPr>
              <p:spPr bwMode="auto">
                <a:xfrm>
                  <a:off x="364330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0" name="Прямоугольник 5"/>
              <p:cNvGrpSpPr>
                <a:grpSpLocks/>
              </p:cNvGrpSpPr>
              <p:nvPr/>
            </p:nvGrpSpPr>
            <p:grpSpPr bwMode="auto">
              <a:xfrm rot="-5400000">
                <a:off x="1167748" y="1423020"/>
                <a:ext cx="524256" cy="518160"/>
                <a:chOff x="3913632" y="2456688"/>
                <a:chExt cx="524256" cy="518160"/>
              </a:xfrm>
            </p:grpSpPr>
            <p:pic>
              <p:nvPicPr>
                <p:cNvPr id="14741" name="Прямоугольник 5"/>
                <p:cNvPicPr>
                  <a:picLocks noChangeArrowheads="1"/>
                </p:cNvPicPr>
                <p:nvPr/>
              </p:nvPicPr>
              <p:blipFill>
                <a:blip r:embed="rId78" cstate="print"/>
                <a:srcRect/>
                <a:stretch>
                  <a:fillRect/>
                </a:stretch>
              </p:blipFill>
              <p:spPr bwMode="auto">
                <a:xfrm>
                  <a:off x="3913632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2" name="Text Box 406"/>
                <p:cNvSpPr txBox="1">
                  <a:spLocks noChangeArrowheads="1"/>
                </p:cNvSpPr>
                <p:nvPr/>
              </p:nvSpPr>
              <p:spPr bwMode="auto">
                <a:xfrm>
                  <a:off x="400049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1" name="Прямоугольник 6"/>
              <p:cNvGrpSpPr>
                <a:grpSpLocks/>
              </p:cNvGrpSpPr>
              <p:nvPr/>
            </p:nvGrpSpPr>
            <p:grpSpPr bwMode="auto">
              <a:xfrm rot="-5400000">
                <a:off x="1884028" y="1066404"/>
                <a:ext cx="518160" cy="518160"/>
                <a:chOff x="4273296" y="3169920"/>
                <a:chExt cx="518160" cy="518160"/>
              </a:xfrm>
            </p:grpSpPr>
            <p:pic>
              <p:nvPicPr>
                <p:cNvPr id="14744" name="Прямоугольник 6"/>
                <p:cNvPicPr>
                  <a:picLocks noChangeArrowheads="1"/>
                </p:cNvPicPr>
                <p:nvPr/>
              </p:nvPicPr>
              <p:blipFill>
                <a:blip r:embed="rId79" cstate="print"/>
                <a:srcRect/>
                <a:stretch>
                  <a:fillRect/>
                </a:stretch>
              </p:blipFill>
              <p:spPr bwMode="auto">
                <a:xfrm>
                  <a:off x="4273296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5" name="Text Box 409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2" name="Прямоугольник 7"/>
              <p:cNvGrpSpPr>
                <a:grpSpLocks/>
              </p:cNvGrpSpPr>
              <p:nvPr/>
            </p:nvGrpSpPr>
            <p:grpSpPr bwMode="auto">
              <a:xfrm rot="-5400000">
                <a:off x="1527412" y="1069452"/>
                <a:ext cx="518160" cy="512064"/>
                <a:chOff x="4273296" y="2816352"/>
                <a:chExt cx="518160" cy="512064"/>
              </a:xfrm>
            </p:grpSpPr>
            <p:pic>
              <p:nvPicPr>
                <p:cNvPr id="14747" name="Прямоугольник 7"/>
                <p:cNvPicPr>
                  <a:picLocks noChangeArrowheads="1"/>
                </p:cNvPicPr>
                <p:nvPr/>
              </p:nvPicPr>
              <p:blipFill>
                <a:blip r:embed="rId80" cstate="print"/>
                <a:srcRect/>
                <a:stretch>
                  <a:fillRect/>
                </a:stretch>
              </p:blipFill>
              <p:spPr bwMode="auto">
                <a:xfrm>
                  <a:off x="4273296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8" name="Text Box 41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13" name="Группа 8"/>
            <p:cNvGrpSpPr>
              <a:grpSpLocks/>
            </p:cNvGrpSpPr>
            <p:nvPr/>
          </p:nvGrpSpPr>
          <p:grpSpPr bwMode="auto">
            <a:xfrm>
              <a:off x="2971" y="845"/>
              <a:ext cx="675" cy="675"/>
              <a:chOff x="3071802" y="5000636"/>
              <a:chExt cx="1071570" cy="1071570"/>
            </a:xfrm>
          </p:grpSpPr>
          <p:grpSp>
            <p:nvGrpSpPr>
              <p:cNvPr id="114" name="Прямоугольник 9"/>
              <p:cNvGrpSpPr>
                <a:grpSpLocks/>
              </p:cNvGrpSpPr>
              <p:nvPr/>
            </p:nvGrpSpPr>
            <p:grpSpPr bwMode="auto">
              <a:xfrm>
                <a:off x="3341950" y="5318008"/>
                <a:ext cx="524256" cy="512064"/>
                <a:chOff x="2127504" y="3889248"/>
                <a:chExt cx="524256" cy="512064"/>
              </a:xfrm>
            </p:grpSpPr>
            <p:pic>
              <p:nvPicPr>
                <p:cNvPr id="14751" name="Прямоугольник 9"/>
                <p:cNvPicPr>
                  <a:picLocks noChangeArrowheads="1"/>
                </p:cNvPicPr>
                <p:nvPr/>
              </p:nvPicPr>
              <p:blipFill>
                <a:blip r:embed="rId81" cstate="print"/>
                <a:srcRect/>
                <a:stretch>
                  <a:fillRect/>
                </a:stretch>
              </p:blipFill>
              <p:spPr bwMode="auto">
                <a:xfrm>
                  <a:off x="2127504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2" name="Text Box 41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5" name="Прямоугольник 10"/>
              <p:cNvGrpSpPr>
                <a:grpSpLocks/>
              </p:cNvGrpSpPr>
              <p:nvPr/>
            </p:nvGrpSpPr>
            <p:grpSpPr bwMode="auto">
              <a:xfrm>
                <a:off x="3341950" y="5671576"/>
                <a:ext cx="524256" cy="518160"/>
                <a:chOff x="2127504" y="4242816"/>
                <a:chExt cx="524256" cy="518160"/>
              </a:xfrm>
            </p:grpSpPr>
            <p:pic>
              <p:nvPicPr>
                <p:cNvPr id="14754" name="Прямоугольник 10"/>
                <p:cNvPicPr>
                  <a:picLocks noChangeArrowheads="1"/>
                </p:cNvPicPr>
                <p:nvPr/>
              </p:nvPicPr>
              <p:blipFill>
                <a:blip r:embed="rId82" cstate="print"/>
                <a:srcRect/>
                <a:stretch>
                  <a:fillRect/>
                </a:stretch>
              </p:blipFill>
              <p:spPr bwMode="auto">
                <a:xfrm>
                  <a:off x="2127504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5" name="Text Box 41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6" name="Прямоугольник 11"/>
              <p:cNvGrpSpPr>
                <a:grpSpLocks/>
              </p:cNvGrpSpPr>
              <p:nvPr/>
            </p:nvGrpSpPr>
            <p:grpSpPr bwMode="auto">
              <a:xfrm>
                <a:off x="3701614" y="5671576"/>
                <a:ext cx="518160" cy="518160"/>
                <a:chOff x="2487168" y="4242816"/>
                <a:chExt cx="518160" cy="518160"/>
              </a:xfrm>
            </p:grpSpPr>
            <p:pic>
              <p:nvPicPr>
                <p:cNvPr id="14757" name="Прямоугольник 11"/>
                <p:cNvPicPr>
                  <a:picLocks noChangeArrowheads="1"/>
                </p:cNvPicPr>
                <p:nvPr/>
              </p:nvPicPr>
              <p:blipFill>
                <a:blip r:embed="rId83" cstate="print"/>
                <a:srcRect/>
                <a:stretch>
                  <a:fillRect/>
                </a:stretch>
              </p:blipFill>
              <p:spPr bwMode="auto">
                <a:xfrm>
                  <a:off x="2487168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8" name="Text Box 4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7" name="Прямоугольник 12"/>
              <p:cNvGrpSpPr>
                <a:grpSpLocks/>
              </p:cNvGrpSpPr>
              <p:nvPr/>
            </p:nvGrpSpPr>
            <p:grpSpPr bwMode="auto">
              <a:xfrm>
                <a:off x="2988382" y="5318008"/>
                <a:ext cx="518160" cy="512064"/>
                <a:chOff x="1773936" y="3889248"/>
                <a:chExt cx="518160" cy="512064"/>
              </a:xfrm>
            </p:grpSpPr>
            <p:pic>
              <p:nvPicPr>
                <p:cNvPr id="14760" name="Прямоугольник 12"/>
                <p:cNvPicPr>
                  <a:picLocks noChangeArrowheads="1"/>
                </p:cNvPicPr>
                <p:nvPr/>
              </p:nvPicPr>
              <p:blipFill>
                <a:blip r:embed="rId84" cstate="print"/>
                <a:srcRect/>
                <a:stretch>
                  <a:fillRect/>
                </a:stretch>
              </p:blipFill>
              <p:spPr bwMode="auto">
                <a:xfrm>
                  <a:off x="177393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1" name="Text Box 42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8" name="Прямоугольник 13"/>
              <p:cNvGrpSpPr>
                <a:grpSpLocks/>
              </p:cNvGrpSpPr>
              <p:nvPr/>
            </p:nvGrpSpPr>
            <p:grpSpPr bwMode="auto">
              <a:xfrm>
                <a:off x="2988382" y="4958344"/>
                <a:ext cx="518160" cy="518160"/>
                <a:chOff x="1773936" y="3529584"/>
                <a:chExt cx="518160" cy="518160"/>
              </a:xfrm>
            </p:grpSpPr>
            <p:pic>
              <p:nvPicPr>
                <p:cNvPr id="14763" name="Прямоугольник 13"/>
                <p:cNvPicPr>
                  <a:picLocks noChangeArrowheads="1"/>
                </p:cNvPicPr>
                <p:nvPr/>
              </p:nvPicPr>
              <p:blipFill>
                <a:blip r:embed="rId85" cstate="print"/>
                <a:srcRect/>
                <a:stretch>
                  <a:fillRect/>
                </a:stretch>
              </p:blipFill>
              <p:spPr bwMode="auto">
                <a:xfrm>
                  <a:off x="177393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4" name="Text Box 4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19" name="Группа 76"/>
            <p:cNvGrpSpPr>
              <a:grpSpLocks/>
            </p:cNvGrpSpPr>
            <p:nvPr/>
          </p:nvGrpSpPr>
          <p:grpSpPr bwMode="auto">
            <a:xfrm rot="5400000" flipV="1">
              <a:off x="3991" y="2319"/>
              <a:ext cx="453" cy="680"/>
              <a:chOff x="2214546" y="2166929"/>
              <a:chExt cx="714380" cy="1143008"/>
            </a:xfrm>
          </p:grpSpPr>
          <p:grpSp>
            <p:nvGrpSpPr>
              <p:cNvPr id="120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767" name="Прямоугольник 21"/>
                <p:cNvPicPr>
                  <a:picLocks noChangeArrowheads="1"/>
                </p:cNvPicPr>
                <p:nvPr/>
              </p:nvPicPr>
              <p:blipFill>
                <a:blip r:embed="rId86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8" name="Text Box 43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1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770" name="Прямоугольник 22"/>
                <p:cNvPicPr>
                  <a:picLocks noChangeArrowheads="1"/>
                </p:cNvPicPr>
                <p:nvPr/>
              </p:nvPicPr>
              <p:blipFill>
                <a:blip r:embed="rId87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1" name="Text Box 43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2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773" name="Прямоугольник 23"/>
                <p:cNvPicPr>
                  <a:picLocks noChangeArrowheads="1"/>
                </p:cNvPicPr>
                <p:nvPr/>
              </p:nvPicPr>
              <p:blipFill>
                <a:blip r:embed="rId88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4" name="Text Box 43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3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776" name="Прямоугольник 24"/>
                <p:cNvPicPr>
                  <a:picLocks noChangeArrowheads="1"/>
                </p:cNvPicPr>
                <p:nvPr/>
              </p:nvPicPr>
              <p:blipFill>
                <a:blip r:embed="rId89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7" name="Text Box 44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4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779" name="Прямоугольник 25"/>
                <p:cNvPicPr>
                  <a:picLocks noChangeArrowheads="1"/>
                </p:cNvPicPr>
                <p:nvPr/>
              </p:nvPicPr>
              <p:blipFill>
                <a:blip r:embed="rId90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0" name="Text Box 44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25" name="Группа 78"/>
            <p:cNvGrpSpPr>
              <a:grpSpLocks/>
            </p:cNvGrpSpPr>
            <p:nvPr/>
          </p:nvGrpSpPr>
          <p:grpSpPr bwMode="auto">
            <a:xfrm rot="10800000" flipH="1">
              <a:off x="4785" y="845"/>
              <a:ext cx="635" cy="675"/>
              <a:chOff x="4214810" y="3643314"/>
              <a:chExt cx="1071570" cy="1071570"/>
            </a:xfrm>
          </p:grpSpPr>
          <p:grpSp>
            <p:nvGrpSpPr>
              <p:cNvPr id="126" name="Прямоугольник 27"/>
              <p:cNvGrpSpPr>
                <a:grpSpLocks/>
              </p:cNvGrpSpPr>
              <p:nvPr/>
            </p:nvGrpSpPr>
            <p:grpSpPr bwMode="auto">
              <a:xfrm>
                <a:off x="4843474" y="4317876"/>
                <a:ext cx="524256" cy="512064"/>
                <a:chOff x="3200400" y="3889248"/>
                <a:chExt cx="524256" cy="512064"/>
              </a:xfrm>
            </p:grpSpPr>
            <p:pic>
              <p:nvPicPr>
                <p:cNvPr id="14783" name="Прямоугольник 27"/>
                <p:cNvPicPr>
                  <a:picLocks noChangeArrowheads="1"/>
                </p:cNvPicPr>
                <p:nvPr/>
              </p:nvPicPr>
              <p:blipFill>
                <a:blip r:embed="rId91" cstate="print"/>
                <a:srcRect/>
                <a:stretch>
                  <a:fillRect/>
                </a:stretch>
              </p:blipFill>
              <p:spPr bwMode="auto">
                <a:xfrm>
                  <a:off x="3200400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4" name="Text Box 44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28611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7" name="Прямоугольник 28"/>
              <p:cNvGrpSpPr>
                <a:grpSpLocks/>
              </p:cNvGrpSpPr>
              <p:nvPr/>
            </p:nvGrpSpPr>
            <p:grpSpPr bwMode="auto">
              <a:xfrm>
                <a:off x="4483810" y="3598548"/>
                <a:ext cx="524256" cy="518160"/>
                <a:chOff x="2840736" y="3169920"/>
                <a:chExt cx="524256" cy="518160"/>
              </a:xfrm>
            </p:grpSpPr>
            <p:pic>
              <p:nvPicPr>
                <p:cNvPr id="14786" name="Прямоугольник 28"/>
                <p:cNvPicPr>
                  <a:picLocks noChangeArrowheads="1"/>
                </p:cNvPicPr>
                <p:nvPr/>
              </p:nvPicPr>
              <p:blipFill>
                <a:blip r:embed="rId92" cstate="print"/>
                <a:srcRect/>
                <a:stretch>
                  <a:fillRect/>
                </a:stretch>
              </p:blipFill>
              <p:spPr bwMode="auto">
                <a:xfrm>
                  <a:off x="2840736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7" name="Text Box 45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92892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7" name="Прямоугольник 29"/>
              <p:cNvGrpSpPr>
                <a:grpSpLocks/>
              </p:cNvGrpSpPr>
              <p:nvPr/>
            </p:nvGrpSpPr>
            <p:grpSpPr bwMode="auto">
              <a:xfrm>
                <a:off x="4843474" y="3958212"/>
                <a:ext cx="524256" cy="518160"/>
                <a:chOff x="3200400" y="3529584"/>
                <a:chExt cx="524256" cy="518160"/>
              </a:xfrm>
            </p:grpSpPr>
            <p:pic>
              <p:nvPicPr>
                <p:cNvPr id="14789" name="Прямоугольник 29"/>
                <p:cNvPicPr>
                  <a:picLocks noChangeArrowheads="1"/>
                </p:cNvPicPr>
                <p:nvPr/>
              </p:nvPicPr>
              <p:blipFill>
                <a:blip r:embed="rId93" cstate="print"/>
                <a:srcRect/>
                <a:stretch>
                  <a:fillRect/>
                </a:stretch>
              </p:blipFill>
              <p:spPr bwMode="auto">
                <a:xfrm>
                  <a:off x="3200400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0" name="Text Box 45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28611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20" name="Прямоугольник 30"/>
              <p:cNvGrpSpPr>
                <a:grpSpLocks/>
              </p:cNvGrpSpPr>
              <p:nvPr/>
            </p:nvGrpSpPr>
            <p:grpSpPr bwMode="auto">
              <a:xfrm>
                <a:off x="4130242" y="3958212"/>
                <a:ext cx="518160" cy="518160"/>
                <a:chOff x="2487168" y="3529584"/>
                <a:chExt cx="518160" cy="518160"/>
              </a:xfrm>
            </p:grpSpPr>
            <p:pic>
              <p:nvPicPr>
                <p:cNvPr id="14792" name="Прямоугольник 30"/>
                <p:cNvPicPr>
                  <a:picLocks noChangeArrowheads="1"/>
                </p:cNvPicPr>
                <p:nvPr/>
              </p:nvPicPr>
              <p:blipFill>
                <a:blip r:embed="rId94" cstate="print"/>
                <a:srcRect/>
                <a:stretch>
                  <a:fillRect/>
                </a:stretch>
              </p:blipFill>
              <p:spPr bwMode="auto">
                <a:xfrm>
                  <a:off x="2487168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3" name="Text Box 45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23" name="Прямоугольник 31"/>
              <p:cNvGrpSpPr>
                <a:grpSpLocks/>
              </p:cNvGrpSpPr>
              <p:nvPr/>
            </p:nvGrpSpPr>
            <p:grpSpPr bwMode="auto">
              <a:xfrm>
                <a:off x="4483810" y="3958212"/>
                <a:ext cx="524256" cy="518160"/>
                <a:chOff x="2840736" y="3529584"/>
                <a:chExt cx="524256" cy="518160"/>
              </a:xfrm>
            </p:grpSpPr>
            <p:pic>
              <p:nvPicPr>
                <p:cNvPr id="14795" name="Прямоугольник 31"/>
                <p:cNvPicPr>
                  <a:picLocks noChangeArrowheads="1"/>
                </p:cNvPicPr>
                <p:nvPr/>
              </p:nvPicPr>
              <p:blipFill>
                <a:blip r:embed="rId95" cstate="print"/>
                <a:srcRect/>
                <a:stretch>
                  <a:fillRect/>
                </a:stretch>
              </p:blipFill>
              <p:spPr bwMode="auto">
                <a:xfrm>
                  <a:off x="2840736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6" name="Text Box 46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92892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26" name="Группа 32"/>
            <p:cNvGrpSpPr>
              <a:grpSpLocks/>
            </p:cNvGrpSpPr>
            <p:nvPr/>
          </p:nvGrpSpPr>
          <p:grpSpPr bwMode="auto">
            <a:xfrm>
              <a:off x="4353" y="1071"/>
              <a:ext cx="675" cy="669"/>
              <a:chOff x="7143768" y="1571612"/>
              <a:chExt cx="1071570" cy="1062692"/>
            </a:xfrm>
          </p:grpSpPr>
          <p:grpSp>
            <p:nvGrpSpPr>
              <p:cNvPr id="14829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799" name="Прямоугольник 33"/>
                <p:cNvPicPr>
                  <a:picLocks noChangeArrowheads="1"/>
                </p:cNvPicPr>
                <p:nvPr/>
              </p:nvPicPr>
              <p:blipFill>
                <a:blip r:embed="rId9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0" name="Text Box 46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0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802" name="Прямоугольник 34"/>
                <p:cNvPicPr>
                  <a:picLocks noChangeArrowheads="1"/>
                </p:cNvPicPr>
                <p:nvPr/>
              </p:nvPicPr>
              <p:blipFill>
                <a:blip r:embed="rId9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3" name="Text Box 46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3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805" name="Прямоугольник 35"/>
                <p:cNvPicPr>
                  <a:picLocks noChangeArrowheads="1"/>
                </p:cNvPicPr>
                <p:nvPr/>
              </p:nvPicPr>
              <p:blipFill>
                <a:blip r:embed="rId9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6" name="Text Box 47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6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808" name="Прямоугольник 36"/>
                <p:cNvPicPr>
                  <a:picLocks noChangeArrowheads="1"/>
                </p:cNvPicPr>
                <p:nvPr/>
              </p:nvPicPr>
              <p:blipFill>
                <a:blip r:embed="rId9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9" name="Text Box 47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9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811" name="Прямоугольник 37"/>
                <p:cNvPicPr>
                  <a:picLocks noChangeArrowheads="1"/>
                </p:cNvPicPr>
                <p:nvPr/>
              </p:nvPicPr>
              <p:blipFill>
                <a:blip r:embed="rId10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2" name="Text Box 47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42" name="Группа 38"/>
            <p:cNvGrpSpPr>
              <a:grpSpLocks/>
            </p:cNvGrpSpPr>
            <p:nvPr/>
          </p:nvGrpSpPr>
          <p:grpSpPr bwMode="auto">
            <a:xfrm rot="16200000">
              <a:off x="3765" y="2999"/>
              <a:ext cx="675" cy="450"/>
              <a:chOff x="714348" y="2928934"/>
              <a:chExt cx="1071570" cy="714380"/>
            </a:xfrm>
          </p:grpSpPr>
          <p:grpSp>
            <p:nvGrpSpPr>
              <p:cNvPr id="14845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815" name="Прямоугольник 39"/>
                <p:cNvPicPr>
                  <a:picLocks noChangeArrowheads="1"/>
                </p:cNvPicPr>
                <p:nvPr/>
              </p:nvPicPr>
              <p:blipFill>
                <a:blip r:embed="rId10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6" name="Text Box 480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6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818" name="Прямоугольник 40"/>
                <p:cNvPicPr>
                  <a:picLocks noChangeArrowheads="1"/>
                </p:cNvPicPr>
                <p:nvPr/>
              </p:nvPicPr>
              <p:blipFill>
                <a:blip r:embed="rId10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9" name="Text Box 483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7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821" name="Прямоугольник 41"/>
                <p:cNvPicPr>
                  <a:picLocks noChangeArrowheads="1"/>
                </p:cNvPicPr>
                <p:nvPr/>
              </p:nvPicPr>
              <p:blipFill>
                <a:blip r:embed="rId10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2" name="Text Box 486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3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824" name="Прямоугольник 42"/>
                <p:cNvPicPr>
                  <a:picLocks noChangeArrowheads="1"/>
                </p:cNvPicPr>
                <p:nvPr/>
              </p:nvPicPr>
              <p:blipFill>
                <a:blip r:embed="rId10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5" name="Text Box 489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4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827" name="Прямоугольник 43"/>
                <p:cNvPicPr>
                  <a:picLocks noChangeArrowheads="1"/>
                </p:cNvPicPr>
                <p:nvPr/>
              </p:nvPicPr>
              <p:blipFill>
                <a:blip r:embed="rId10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8" name="Text Box 49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55" name="Группа 44"/>
            <p:cNvGrpSpPr>
              <a:grpSpLocks/>
            </p:cNvGrpSpPr>
            <p:nvPr/>
          </p:nvGrpSpPr>
          <p:grpSpPr bwMode="auto">
            <a:xfrm>
              <a:off x="3878" y="1071"/>
              <a:ext cx="450" cy="900"/>
              <a:chOff x="3143240" y="1500174"/>
              <a:chExt cx="714380" cy="1428760"/>
            </a:xfrm>
          </p:grpSpPr>
          <p:grpSp>
            <p:nvGrpSpPr>
              <p:cNvPr id="14856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831" name="Прямоугольник 45"/>
                <p:cNvPicPr>
                  <a:picLocks noChangeArrowheads="1"/>
                </p:cNvPicPr>
                <p:nvPr/>
              </p:nvPicPr>
              <p:blipFill>
                <a:blip r:embed="rId10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2" name="Text Box 49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7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834" name="Прямоугольник 46"/>
                <p:cNvPicPr>
                  <a:picLocks noChangeArrowheads="1"/>
                </p:cNvPicPr>
                <p:nvPr/>
              </p:nvPicPr>
              <p:blipFill>
                <a:blip r:embed="rId10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5" name="Text Box 49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8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837" name="Прямоугольник 47"/>
                <p:cNvPicPr>
                  <a:picLocks noChangeArrowheads="1"/>
                </p:cNvPicPr>
                <p:nvPr/>
              </p:nvPicPr>
              <p:blipFill>
                <a:blip r:embed="rId10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8" name="Text Box 50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9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840" name="Прямоугольник 48"/>
                <p:cNvPicPr>
                  <a:picLocks noChangeArrowheads="1"/>
                </p:cNvPicPr>
                <p:nvPr/>
              </p:nvPicPr>
              <p:blipFill>
                <a:blip r:embed="rId10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41" name="Text Box 50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60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843" name="Прямоугольник 49"/>
                <p:cNvPicPr>
                  <a:picLocks noChangeArrowheads="1"/>
                </p:cNvPicPr>
                <p:nvPr/>
              </p:nvPicPr>
              <p:blipFill>
                <a:blip r:embed="rId11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44" name="Text Box 50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61" name="Группа 79"/>
            <p:cNvGrpSpPr>
              <a:grpSpLocks/>
            </p:cNvGrpSpPr>
            <p:nvPr/>
          </p:nvGrpSpPr>
          <p:grpSpPr bwMode="auto">
            <a:xfrm flipH="1">
              <a:off x="3857" y="1525"/>
              <a:ext cx="708" cy="675"/>
              <a:chOff x="6000760" y="2857496"/>
              <a:chExt cx="1071570" cy="1071570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671514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635795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357950" y="321468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635795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600076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862" name="Группа 56"/>
            <p:cNvGrpSpPr>
              <a:grpSpLocks/>
            </p:cNvGrpSpPr>
            <p:nvPr/>
          </p:nvGrpSpPr>
          <p:grpSpPr bwMode="auto">
            <a:xfrm rot="10800000">
              <a:off x="3198" y="845"/>
              <a:ext cx="1125" cy="225"/>
              <a:chOff x="714348" y="2143116"/>
              <a:chExt cx="1785950" cy="357190"/>
            </a:xfrm>
          </p:grpSpPr>
          <p:grpSp>
            <p:nvGrpSpPr>
              <p:cNvPr id="14865" name="Прямоугольник 57"/>
              <p:cNvGrpSpPr>
                <a:grpSpLocks/>
              </p:cNvGrpSpPr>
              <p:nvPr/>
            </p:nvGrpSpPr>
            <p:grpSpPr bwMode="auto">
              <a:xfrm rot="-5400000">
                <a:off x="2097194" y="2070514"/>
                <a:ext cx="524256" cy="512064"/>
                <a:chOff x="1054608" y="3889248"/>
                <a:chExt cx="524256" cy="512064"/>
              </a:xfrm>
            </p:grpSpPr>
            <p:pic>
              <p:nvPicPr>
                <p:cNvPr id="14863" name="Прямоугольник 57"/>
                <p:cNvPicPr>
                  <a:picLocks noChangeArrowheads="1"/>
                </p:cNvPicPr>
                <p:nvPr/>
              </p:nvPicPr>
              <p:blipFill>
                <a:blip r:embed="rId111" cstate="print"/>
                <a:srcRect/>
                <a:stretch>
                  <a:fillRect/>
                </a:stretch>
              </p:blipFill>
              <p:spPr bwMode="auto">
                <a:xfrm>
                  <a:off x="1054608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64" name="Text Box 528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81" name="Прямоугольник 58"/>
              <p:cNvGrpSpPr>
                <a:grpSpLocks/>
              </p:cNvGrpSpPr>
              <p:nvPr/>
            </p:nvGrpSpPr>
            <p:grpSpPr bwMode="auto">
              <a:xfrm rot="-5400000">
                <a:off x="1740578" y="2067466"/>
                <a:ext cx="524256" cy="518160"/>
                <a:chOff x="1054608" y="3529584"/>
                <a:chExt cx="524256" cy="518160"/>
              </a:xfrm>
            </p:grpSpPr>
            <p:pic>
              <p:nvPicPr>
                <p:cNvPr id="14866" name="Прямоугольник 58"/>
                <p:cNvPicPr>
                  <a:picLocks noChangeArrowheads="1"/>
                </p:cNvPicPr>
                <p:nvPr/>
              </p:nvPicPr>
              <p:blipFill>
                <a:blip r:embed="rId112" cstate="print"/>
                <a:srcRect/>
                <a:stretch>
                  <a:fillRect/>
                </a:stretch>
              </p:blipFill>
              <p:spPr bwMode="auto">
                <a:xfrm>
                  <a:off x="1054608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67" name="Text Box 531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84" name="Прямоугольник 59"/>
              <p:cNvGrpSpPr>
                <a:grpSpLocks/>
              </p:cNvGrpSpPr>
              <p:nvPr/>
            </p:nvGrpSpPr>
            <p:grpSpPr bwMode="auto">
              <a:xfrm rot="-5400000">
                <a:off x="1380914" y="2067466"/>
                <a:ext cx="524256" cy="518160"/>
                <a:chOff x="1054608" y="3169920"/>
                <a:chExt cx="524256" cy="518160"/>
              </a:xfrm>
            </p:grpSpPr>
            <p:pic>
              <p:nvPicPr>
                <p:cNvPr id="14869" name="Прямоугольник 59"/>
                <p:cNvPicPr>
                  <a:picLocks noChangeArrowheads="1"/>
                </p:cNvPicPr>
                <p:nvPr/>
              </p:nvPicPr>
              <p:blipFill>
                <a:blip r:embed="rId113" cstate="print"/>
                <a:srcRect/>
                <a:stretch>
                  <a:fillRect/>
                </a:stretch>
              </p:blipFill>
              <p:spPr bwMode="auto">
                <a:xfrm>
                  <a:off x="1054608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0" name="Text Box 534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87" name="Прямоугольник 60"/>
              <p:cNvGrpSpPr>
                <a:grpSpLocks/>
              </p:cNvGrpSpPr>
              <p:nvPr/>
            </p:nvGrpSpPr>
            <p:grpSpPr bwMode="auto">
              <a:xfrm rot="-5400000">
                <a:off x="1024298" y="2070514"/>
                <a:ext cx="524256" cy="512064"/>
                <a:chOff x="1054608" y="2816352"/>
                <a:chExt cx="524256" cy="512064"/>
              </a:xfrm>
            </p:grpSpPr>
            <p:pic>
              <p:nvPicPr>
                <p:cNvPr id="14872" name="Прямоугольник 60"/>
                <p:cNvPicPr>
                  <a:picLocks noChangeArrowheads="1"/>
                </p:cNvPicPr>
                <p:nvPr/>
              </p:nvPicPr>
              <p:blipFill>
                <a:blip r:embed="rId114" cstate="print"/>
                <a:srcRect/>
                <a:stretch>
                  <a:fillRect/>
                </a:stretch>
              </p:blipFill>
              <p:spPr bwMode="auto">
                <a:xfrm>
                  <a:off x="1054608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3" name="Text Box 537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90" name="Прямоугольник 61"/>
              <p:cNvGrpSpPr>
                <a:grpSpLocks/>
              </p:cNvGrpSpPr>
              <p:nvPr/>
            </p:nvGrpSpPr>
            <p:grpSpPr bwMode="auto">
              <a:xfrm rot="-5400000">
                <a:off x="667682" y="2067466"/>
                <a:ext cx="524256" cy="518160"/>
                <a:chOff x="1054608" y="2456688"/>
                <a:chExt cx="524256" cy="518160"/>
              </a:xfrm>
            </p:grpSpPr>
            <p:pic>
              <p:nvPicPr>
                <p:cNvPr id="14875" name="Прямоугольник 61"/>
                <p:cNvPicPr>
                  <a:picLocks noChangeArrowheads="1"/>
                </p:cNvPicPr>
                <p:nvPr/>
              </p:nvPicPr>
              <p:blipFill>
                <a:blip r:embed="rId115" cstate="print"/>
                <a:srcRect/>
                <a:stretch>
                  <a:fillRect/>
                </a:stretch>
              </p:blipFill>
              <p:spPr bwMode="auto">
                <a:xfrm>
                  <a:off x="1054608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6" name="Text Box 540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93" name="Группа 62"/>
            <p:cNvGrpSpPr>
              <a:grpSpLocks/>
            </p:cNvGrpSpPr>
            <p:nvPr/>
          </p:nvGrpSpPr>
          <p:grpSpPr bwMode="auto">
            <a:xfrm rot="10800000" flipH="1">
              <a:off x="4332" y="831"/>
              <a:ext cx="861" cy="450"/>
              <a:chOff x="2357422" y="1571612"/>
              <a:chExt cx="1428760" cy="714380"/>
            </a:xfrm>
          </p:grpSpPr>
          <p:grpSp>
            <p:nvGrpSpPr>
              <p:cNvPr id="14894" name="Прямоугольник 63"/>
              <p:cNvGrpSpPr>
                <a:grpSpLocks/>
              </p:cNvGrpSpPr>
              <p:nvPr/>
            </p:nvGrpSpPr>
            <p:grpSpPr bwMode="auto">
              <a:xfrm rot="10800000">
                <a:off x="3350116" y="1815072"/>
                <a:ext cx="524256" cy="512064"/>
                <a:chOff x="2840736" y="2816352"/>
                <a:chExt cx="524256" cy="512064"/>
              </a:xfrm>
            </p:grpSpPr>
            <p:pic>
              <p:nvPicPr>
                <p:cNvPr id="14879" name="Прямоугольник 63"/>
                <p:cNvPicPr>
                  <a:picLocks noChangeArrowheads="1"/>
                </p:cNvPicPr>
                <p:nvPr/>
              </p:nvPicPr>
              <p:blipFill>
                <a:blip r:embed="rId116" cstate="print"/>
                <a:srcRect/>
                <a:stretch>
                  <a:fillRect/>
                </a:stretch>
              </p:blipFill>
              <p:spPr bwMode="auto">
                <a:xfrm>
                  <a:off x="2840736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0" name="Text Box 544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92892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97" name="Прямоугольник 64"/>
              <p:cNvGrpSpPr>
                <a:grpSpLocks/>
              </p:cNvGrpSpPr>
              <p:nvPr/>
            </p:nvGrpSpPr>
            <p:grpSpPr bwMode="auto">
              <a:xfrm rot="10800000">
                <a:off x="2990452" y="1815072"/>
                <a:ext cx="524256" cy="512064"/>
                <a:chOff x="3200400" y="2816352"/>
                <a:chExt cx="524256" cy="512064"/>
              </a:xfrm>
            </p:grpSpPr>
            <p:pic>
              <p:nvPicPr>
                <p:cNvPr id="14882" name="Прямоугольник 64"/>
                <p:cNvPicPr>
                  <a:picLocks noChangeArrowheads="1"/>
                </p:cNvPicPr>
                <p:nvPr/>
              </p:nvPicPr>
              <p:blipFill>
                <a:blip r:embed="rId117" cstate="print"/>
                <a:srcRect/>
                <a:stretch>
                  <a:fillRect/>
                </a:stretch>
              </p:blipFill>
              <p:spPr bwMode="auto">
                <a:xfrm>
                  <a:off x="3200400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3" name="Text Box 54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28611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00" name="Прямоугольник 65"/>
              <p:cNvGrpSpPr>
                <a:grpSpLocks/>
              </p:cNvGrpSpPr>
              <p:nvPr/>
            </p:nvGrpSpPr>
            <p:grpSpPr bwMode="auto">
              <a:xfrm rot="10800000">
                <a:off x="2636884" y="1815072"/>
                <a:ext cx="518160" cy="512064"/>
                <a:chOff x="3560064" y="2816352"/>
                <a:chExt cx="518160" cy="512064"/>
              </a:xfrm>
            </p:grpSpPr>
            <p:pic>
              <p:nvPicPr>
                <p:cNvPr id="14885" name="Прямоугольник 65"/>
                <p:cNvPicPr>
                  <a:picLocks noChangeArrowheads="1"/>
                </p:cNvPicPr>
                <p:nvPr/>
              </p:nvPicPr>
              <p:blipFill>
                <a:blip r:embed="rId118" cstate="print"/>
                <a:srcRect/>
                <a:stretch>
                  <a:fillRect/>
                </a:stretch>
              </p:blipFill>
              <p:spPr bwMode="auto">
                <a:xfrm>
                  <a:off x="3560064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6" name="Text Box 55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4330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03" name="Прямоугольник 66"/>
              <p:cNvGrpSpPr>
                <a:grpSpLocks/>
              </p:cNvGrpSpPr>
              <p:nvPr/>
            </p:nvGrpSpPr>
            <p:grpSpPr bwMode="auto">
              <a:xfrm rot="10800000">
                <a:off x="2277220" y="1815072"/>
                <a:ext cx="524256" cy="512064"/>
                <a:chOff x="3913632" y="2816352"/>
                <a:chExt cx="524256" cy="512064"/>
              </a:xfrm>
            </p:grpSpPr>
            <p:pic>
              <p:nvPicPr>
                <p:cNvPr id="14888" name="Прямоугольник 66"/>
                <p:cNvPicPr>
                  <a:picLocks noChangeArrowheads="1"/>
                </p:cNvPicPr>
                <p:nvPr/>
              </p:nvPicPr>
              <p:blipFill>
                <a:blip r:embed="rId119" cstate="print"/>
                <a:srcRect/>
                <a:stretch>
                  <a:fillRect/>
                </a:stretch>
              </p:blipFill>
              <p:spPr bwMode="auto">
                <a:xfrm>
                  <a:off x="3913632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9" name="Text Box 55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06" name="Прямоугольник 67"/>
              <p:cNvGrpSpPr>
                <a:grpSpLocks/>
              </p:cNvGrpSpPr>
              <p:nvPr/>
            </p:nvGrpSpPr>
            <p:grpSpPr bwMode="auto">
              <a:xfrm rot="10800000">
                <a:off x="2277220" y="1455408"/>
                <a:ext cx="524256" cy="518160"/>
                <a:chOff x="3913632" y="3169920"/>
                <a:chExt cx="524256" cy="518160"/>
              </a:xfrm>
            </p:grpSpPr>
            <p:pic>
              <p:nvPicPr>
                <p:cNvPr id="14891" name="Прямоугольник 67"/>
                <p:cNvPicPr>
                  <a:picLocks noChangeArrowheads="1"/>
                </p:cNvPicPr>
                <p:nvPr/>
              </p:nvPicPr>
              <p:blipFill>
                <a:blip r:embed="rId120" cstate="print"/>
                <a:srcRect/>
                <a:stretch>
                  <a:fillRect/>
                </a:stretch>
              </p:blipFill>
              <p:spPr bwMode="auto">
                <a:xfrm>
                  <a:off x="3913632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2" name="Text Box 55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909" name="Группа 74"/>
            <p:cNvGrpSpPr>
              <a:grpSpLocks/>
            </p:cNvGrpSpPr>
            <p:nvPr/>
          </p:nvGrpSpPr>
          <p:grpSpPr bwMode="auto">
            <a:xfrm rot="5400000">
              <a:off x="3424" y="1071"/>
              <a:ext cx="675" cy="675"/>
              <a:chOff x="2786050" y="3643314"/>
              <a:chExt cx="1071570" cy="1071570"/>
            </a:xfrm>
          </p:grpSpPr>
          <p:grpSp>
            <p:nvGrpSpPr>
              <p:cNvPr id="14910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895" name="Прямоугольник 69"/>
                <p:cNvPicPr>
                  <a:picLocks noChangeArrowheads="1"/>
                </p:cNvPicPr>
                <p:nvPr/>
              </p:nvPicPr>
              <p:blipFill>
                <a:blip r:embed="rId12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6" name="Text Box 56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11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898" name="Прямоугольник 70"/>
                <p:cNvPicPr>
                  <a:picLocks noChangeArrowheads="1"/>
                </p:cNvPicPr>
                <p:nvPr/>
              </p:nvPicPr>
              <p:blipFill>
                <a:blip r:embed="rId12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9" name="Text Box 56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368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901" name="Прямоугольник 71"/>
                <p:cNvPicPr>
                  <a:picLocks noChangeArrowheads="1"/>
                </p:cNvPicPr>
                <p:nvPr/>
              </p:nvPicPr>
              <p:blipFill>
                <a:blip r:embed="rId12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2" name="Text Box 56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369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904" name="Прямоугольник 72"/>
                <p:cNvPicPr>
                  <a:picLocks noChangeArrowheads="1"/>
                </p:cNvPicPr>
                <p:nvPr/>
              </p:nvPicPr>
              <p:blipFill>
                <a:blip r:embed="rId12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5" name="Text Box 56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370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907" name="Прямоугольник 73"/>
                <p:cNvPicPr>
                  <a:picLocks noChangeArrowheads="1"/>
                </p:cNvPicPr>
                <p:nvPr/>
              </p:nvPicPr>
              <p:blipFill>
                <a:blip r:embed="rId12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8" name="Text Box 57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371" name="Group 573"/>
            <p:cNvGrpSpPr>
              <a:grpSpLocks/>
            </p:cNvGrpSpPr>
            <p:nvPr/>
          </p:nvGrpSpPr>
          <p:grpSpPr bwMode="auto">
            <a:xfrm rot="5400000">
              <a:off x="3806" y="2825"/>
              <a:ext cx="1002" cy="558"/>
              <a:chOff x="1874" y="999"/>
              <a:chExt cx="1002" cy="558"/>
            </a:xfrm>
          </p:grpSpPr>
          <p:sp>
            <p:nvSpPr>
              <p:cNvPr id="93" name="Прямоугольник 92"/>
              <p:cNvSpPr/>
              <p:nvPr/>
            </p:nvSpPr>
            <p:spPr>
              <a:xfrm rot="16200000">
                <a:off x="2385" y="1260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4372" name="Group 577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sp>
              <p:nvSpPr>
                <p:cNvPr id="94" name="Прямоугольник 93"/>
                <p:cNvSpPr/>
                <p:nvPr/>
              </p:nvSpPr>
              <p:spPr>
                <a:xfrm rot="16200000">
                  <a:off x="260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5" name="Прямоугольник 94"/>
                <p:cNvSpPr/>
                <p:nvPr/>
              </p:nvSpPr>
              <p:spPr>
                <a:xfrm rot="16200000">
                  <a:off x="237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6" name="Прямоугольник 95"/>
                <p:cNvSpPr/>
                <p:nvPr/>
              </p:nvSpPr>
              <p:spPr>
                <a:xfrm rot="16200000">
                  <a:off x="215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Прямоугольник 96"/>
                <p:cNvSpPr/>
                <p:nvPr/>
              </p:nvSpPr>
              <p:spPr>
                <a:xfrm rot="16200000">
                  <a:off x="192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76" name="WordArt 7"/>
          <p:cNvSpPr>
            <a:spLocks noChangeArrowheads="1" noChangeShapeType="1" noTextEdit="1"/>
          </p:cNvSpPr>
          <p:nvPr/>
        </p:nvSpPr>
        <p:spPr bwMode="auto">
          <a:xfrm>
            <a:off x="357158" y="333374"/>
            <a:ext cx="8572560" cy="2666997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478" name="Подзаголовок 2"/>
          <p:cNvSpPr txBox="1">
            <a:spLocks/>
          </p:cNvSpPr>
          <p:nvPr/>
        </p:nvSpPr>
        <p:spPr bwMode="auto">
          <a:xfrm>
            <a:off x="357158" y="3714752"/>
            <a:ext cx="847251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47675" marR="0" lvl="0" indent="-382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800" b="1" i="1" u="sng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7675" marR="0" lvl="0" indent="-382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1" i="1" u="sng" kern="1200" cap="none" spc="0" normalizeH="0" baseline="0" noProof="0" dirty="0" smtClean="0">
                <a:ln>
                  <a:noFill/>
                </a:ln>
                <a:solidFill>
                  <a:srgbClr val="FFFF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Найдено 87 решений !</a:t>
            </a:r>
            <a:endParaRPr kumimoji="0" lang="ru-RU" sz="2800" b="1" i="1" u="none" kern="1200" cap="none" spc="0" normalizeH="0" baseline="0" noProof="0" dirty="0">
              <a:ln>
                <a:noFill/>
              </a:ln>
              <a:solidFill>
                <a:srgbClr val="FFFF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5143500"/>
            <a:ext cx="4857750" cy="10715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i="1" dirty="0" smtClean="0">
                <a:solidFill>
                  <a:schemeClr val="bg1"/>
                </a:solidFill>
              </a:rPr>
              <a:t>Выполнили: Черных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Дарина</a:t>
            </a:r>
            <a:r>
              <a:rPr lang="ru-RU" sz="2000" b="1" i="1" dirty="0" smtClean="0">
                <a:solidFill>
                  <a:schemeClr val="bg1"/>
                </a:solidFill>
              </a:rPr>
              <a:t>, </a:t>
            </a:r>
            <a:r>
              <a:rPr lang="ru-RU" sz="2000" b="1" i="1" dirty="0" err="1" smtClean="0">
                <a:solidFill>
                  <a:schemeClr val="bg1"/>
                </a:solidFill>
              </a:rPr>
              <a:t>Литаврина</a:t>
            </a:r>
            <a:r>
              <a:rPr lang="ru-RU" sz="2000" b="1" i="1" dirty="0" smtClean="0">
                <a:solidFill>
                  <a:schemeClr val="bg1"/>
                </a:solidFill>
              </a:rPr>
              <a:t> Галина, 5а класс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grpSp>
        <p:nvGrpSpPr>
          <p:cNvPr id="2" name="Group 202"/>
          <p:cNvGrpSpPr>
            <a:grpSpLocks/>
          </p:cNvGrpSpPr>
          <p:nvPr/>
        </p:nvGrpSpPr>
        <p:grpSpPr bwMode="auto">
          <a:xfrm>
            <a:off x="4143372" y="3071810"/>
            <a:ext cx="1008062" cy="1322387"/>
            <a:chOff x="1247" y="647"/>
            <a:chExt cx="2580" cy="3224"/>
          </a:xfrm>
        </p:grpSpPr>
        <p:grpSp>
          <p:nvGrpSpPr>
            <p:cNvPr id="4" name="Группа 2"/>
            <p:cNvGrpSpPr>
              <a:grpSpLocks/>
            </p:cNvGrpSpPr>
            <p:nvPr/>
          </p:nvGrpSpPr>
          <p:grpSpPr bwMode="auto">
            <a:xfrm rot="5400000">
              <a:off x="3152" y="2221"/>
              <a:ext cx="675" cy="675"/>
              <a:chOff x="1214414" y="1142984"/>
              <a:chExt cx="1071570" cy="1071570"/>
            </a:xfrm>
          </p:grpSpPr>
          <p:sp>
            <p:nvSpPr>
              <p:cNvPr id="15" name="Прямоугольник 3"/>
              <p:cNvSpPr/>
              <p:nvPr/>
            </p:nvSpPr>
            <p:spPr>
              <a:xfrm rot="16200000">
                <a:off x="121441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рямоугольник 4"/>
              <p:cNvSpPr/>
              <p:nvPr/>
            </p:nvSpPr>
            <p:spPr>
              <a:xfrm rot="16200000">
                <a:off x="1214414" y="185736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Прямоугольник 5"/>
              <p:cNvSpPr/>
              <p:nvPr/>
            </p:nvSpPr>
            <p:spPr>
              <a:xfrm rot="16200000">
                <a:off x="1214414" y="150017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" name="Прямоугольник 6"/>
              <p:cNvSpPr/>
              <p:nvPr/>
            </p:nvSpPr>
            <p:spPr>
              <a:xfrm rot="16200000">
                <a:off x="192879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Прямоугольник 7"/>
              <p:cNvSpPr/>
              <p:nvPr/>
            </p:nvSpPr>
            <p:spPr>
              <a:xfrm rot="16200000">
                <a:off x="1571604" y="1142984"/>
                <a:ext cx="357190" cy="357190"/>
              </a:xfrm>
              <a:prstGeom prst="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" name="Группа 8"/>
            <p:cNvGrpSpPr>
              <a:grpSpLocks/>
            </p:cNvGrpSpPr>
            <p:nvPr/>
          </p:nvGrpSpPr>
          <p:grpSpPr bwMode="auto">
            <a:xfrm rot="16200000" flipH="1">
              <a:off x="2016" y="2236"/>
              <a:ext cx="680" cy="675"/>
              <a:chOff x="3071802" y="5000636"/>
              <a:chExt cx="1071570" cy="1071570"/>
            </a:xfrm>
          </p:grpSpPr>
          <p:sp>
            <p:nvSpPr>
              <p:cNvPr id="21" name="Прямоугольник 9"/>
              <p:cNvSpPr/>
              <p:nvPr/>
            </p:nvSpPr>
            <p:spPr>
              <a:xfrm rot="16200000">
                <a:off x="3428992" y="535782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7" name="Прямоугольник 10"/>
              <p:cNvSpPr/>
              <p:nvPr/>
            </p:nvSpPr>
            <p:spPr>
              <a:xfrm rot="16200000">
                <a:off x="3428992" y="571501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0" name="Прямоугольник 11"/>
              <p:cNvSpPr/>
              <p:nvPr/>
            </p:nvSpPr>
            <p:spPr>
              <a:xfrm rot="16200000">
                <a:off x="3786182" y="571501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1" name="Прямоугольник 12"/>
              <p:cNvSpPr/>
              <p:nvPr/>
            </p:nvSpPr>
            <p:spPr>
              <a:xfrm rot="16200000">
                <a:off x="3071802" y="535782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2" name="Прямоугольник 13"/>
              <p:cNvSpPr/>
              <p:nvPr/>
            </p:nvSpPr>
            <p:spPr>
              <a:xfrm rot="16200000">
                <a:off x="3071802" y="5000636"/>
                <a:ext cx="357190" cy="35719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" name="Группа 76"/>
            <p:cNvGrpSpPr>
              <a:grpSpLocks/>
            </p:cNvGrpSpPr>
            <p:nvPr/>
          </p:nvGrpSpPr>
          <p:grpSpPr bwMode="auto">
            <a:xfrm rot="5400000" flipV="1">
              <a:off x="1378" y="1167"/>
              <a:ext cx="458" cy="720"/>
              <a:chOff x="2214546" y="2166929"/>
              <a:chExt cx="714380" cy="1143008"/>
            </a:xfrm>
          </p:grpSpPr>
          <p:grpSp>
            <p:nvGrpSpPr>
              <p:cNvPr id="7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378" name="Прямоугольник 21"/>
                <p:cNvPicPr>
                  <a:picLocks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379" name="Text Box 43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8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381" name="Прямоугольник 2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2" name="Text Box 4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384" name="Прямоугольник 23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5" name="Text Box 4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387" name="Прямоугольник 24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388" name="Text Box 5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390" name="Прямоугольник 25"/>
                <p:cNvPicPr>
                  <a:picLocks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391" name="Text Box 5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2" name="Группа 78"/>
            <p:cNvGrpSpPr>
              <a:grpSpLocks/>
            </p:cNvGrpSpPr>
            <p:nvPr/>
          </p:nvGrpSpPr>
          <p:grpSpPr bwMode="auto">
            <a:xfrm rot="5400000">
              <a:off x="1762" y="631"/>
              <a:ext cx="644" cy="675"/>
              <a:chOff x="4214810" y="3643314"/>
              <a:chExt cx="1071570" cy="1071570"/>
            </a:xfrm>
          </p:grpSpPr>
          <p:sp>
            <p:nvSpPr>
              <p:cNvPr id="14728" name="Прямоугольник 27"/>
              <p:cNvSpPr/>
              <p:nvPr/>
            </p:nvSpPr>
            <p:spPr>
              <a:xfrm rot="16200000">
                <a:off x="4929190" y="435769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29" name="Прямоугольник 28"/>
              <p:cNvSpPr/>
              <p:nvPr/>
            </p:nvSpPr>
            <p:spPr>
              <a:xfrm rot="16200000">
                <a:off x="4572000" y="364331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0" name="Прямоугольник 29"/>
              <p:cNvSpPr/>
              <p:nvPr/>
            </p:nvSpPr>
            <p:spPr>
              <a:xfrm rot="16200000">
                <a:off x="492919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1" name="Прямоугольник 30"/>
              <p:cNvSpPr/>
              <p:nvPr/>
            </p:nvSpPr>
            <p:spPr>
              <a:xfrm rot="16200000">
                <a:off x="421481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733" name="Прямоугольник 31"/>
              <p:cNvSpPr/>
              <p:nvPr/>
            </p:nvSpPr>
            <p:spPr>
              <a:xfrm rot="16200000">
                <a:off x="457200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" name="Группа 32"/>
            <p:cNvGrpSpPr>
              <a:grpSpLocks/>
            </p:cNvGrpSpPr>
            <p:nvPr/>
          </p:nvGrpSpPr>
          <p:grpSpPr bwMode="auto">
            <a:xfrm>
              <a:off x="1783" y="2477"/>
              <a:ext cx="675" cy="669"/>
              <a:chOff x="7143768" y="1571612"/>
              <a:chExt cx="1071570" cy="1062692"/>
            </a:xfrm>
          </p:grpSpPr>
          <p:grpSp>
            <p:nvGrpSpPr>
              <p:cNvPr id="14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410" name="Прямоугольник 33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1" name="Text Box 7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0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413" name="Прямоугольник 34"/>
                <p:cNvPicPr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4" name="Text Box 7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2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416" name="Прямоугольник 35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17" name="Text Box 8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3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419" name="Прямоугольник 36"/>
                <p:cNvPicPr>
                  <a:picLocks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0" name="Text Box 8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4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422" name="Прямоугольник 37"/>
                <p:cNvPicPr>
                  <a:picLocks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3" name="Text Box 8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25" name="Группа 38"/>
            <p:cNvGrpSpPr>
              <a:grpSpLocks/>
            </p:cNvGrpSpPr>
            <p:nvPr/>
          </p:nvGrpSpPr>
          <p:grpSpPr bwMode="auto">
            <a:xfrm rot="10800000">
              <a:off x="2426" y="647"/>
              <a:ext cx="675" cy="450"/>
              <a:chOff x="714348" y="2928934"/>
              <a:chExt cx="1071570" cy="714380"/>
            </a:xfrm>
          </p:grpSpPr>
          <p:grpSp>
            <p:nvGrpSpPr>
              <p:cNvPr id="26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426" name="Прямоугольник 39"/>
                <p:cNvPicPr>
                  <a:picLocks noChangeArrowheads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27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8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429" name="Прямоугольник 40"/>
                <p:cNvPicPr>
                  <a:picLocks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0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29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432" name="Прямоугольник 41"/>
                <p:cNvPicPr>
                  <a:picLocks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3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0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435" name="Прямоугольник 42"/>
                <p:cNvPicPr>
                  <a:picLocks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6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1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438" name="Прямоугольник 43"/>
                <p:cNvPicPr>
                  <a:picLocks noChangeArrowheads="1"/>
                </p:cNvPicPr>
                <p:nvPr/>
              </p:nvPicPr>
              <p:blipFill>
                <a:blip r:embed="rId1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39" name="Text Box 103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23" name="Группа 44"/>
            <p:cNvGrpSpPr>
              <a:grpSpLocks/>
            </p:cNvGrpSpPr>
            <p:nvPr/>
          </p:nvGrpSpPr>
          <p:grpSpPr bwMode="auto">
            <a:xfrm>
              <a:off x="1519" y="1546"/>
              <a:ext cx="450" cy="900"/>
              <a:chOff x="3143240" y="1500174"/>
              <a:chExt cx="714380" cy="1428760"/>
            </a:xfrm>
          </p:grpSpPr>
          <p:grpSp>
            <p:nvGrpSpPr>
              <p:cNvPr id="14724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442" name="Прямоугольник 45"/>
                <p:cNvPicPr>
                  <a:picLocks noChangeArrowheads="1"/>
                </p:cNvPicPr>
                <p:nvPr/>
              </p:nvPicPr>
              <p:blipFill>
                <a:blip r:embed="rId1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3" name="Text Box 107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5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445" name="Прямоугольник 46"/>
                <p:cNvPicPr>
                  <a:picLocks noChangeArrowheads="1"/>
                </p:cNvPicPr>
                <p:nvPr/>
              </p:nvPicPr>
              <p:blipFill>
                <a:blip r:embed="rId1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6" name="Text Box 11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6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448" name="Прямоугольник 47"/>
                <p:cNvPicPr>
                  <a:picLocks noChangeArrowheads="1"/>
                </p:cNvPicPr>
                <p:nvPr/>
              </p:nvPicPr>
              <p:blipFill>
                <a:blip r:embed="rId1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449" name="Text Box 113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27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451" name="Прямоугольник 48"/>
                <p:cNvPicPr>
                  <a:picLocks noChangeArrowheads="1"/>
                </p:cNvPicPr>
                <p:nvPr/>
              </p:nvPicPr>
              <p:blipFill>
                <a:blip r:embed="rId1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52" name="Text Box 11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32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454" name="Прямоугольник 49"/>
                <p:cNvPicPr>
                  <a:picLocks noChangeArrowheads="1"/>
                </p:cNvPicPr>
                <p:nvPr/>
              </p:nvPicPr>
              <p:blipFill>
                <a:blip r:embed="rId2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455" name="Text Box 11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34" name="Группа 79"/>
            <p:cNvGrpSpPr>
              <a:grpSpLocks/>
            </p:cNvGrpSpPr>
            <p:nvPr/>
          </p:nvGrpSpPr>
          <p:grpSpPr bwMode="auto">
            <a:xfrm flipH="1">
              <a:off x="1474" y="2007"/>
              <a:ext cx="771" cy="675"/>
              <a:chOff x="6000760" y="2857496"/>
              <a:chExt cx="1071570" cy="1071570"/>
            </a:xfrm>
          </p:grpSpPr>
          <p:sp>
            <p:nvSpPr>
              <p:cNvPr id="69" name="Прямоугольник 51"/>
              <p:cNvSpPr/>
              <p:nvPr/>
            </p:nvSpPr>
            <p:spPr>
              <a:xfrm>
                <a:off x="671514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Прямоугольник 52"/>
              <p:cNvSpPr/>
              <p:nvPr/>
            </p:nvSpPr>
            <p:spPr>
              <a:xfrm>
                <a:off x="635795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Прямоугольник 53"/>
              <p:cNvSpPr/>
              <p:nvPr/>
            </p:nvSpPr>
            <p:spPr>
              <a:xfrm>
                <a:off x="6357950" y="321468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рямоугольник 54"/>
              <p:cNvSpPr/>
              <p:nvPr/>
            </p:nvSpPr>
            <p:spPr>
              <a:xfrm>
                <a:off x="635795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рямоугольник 55"/>
              <p:cNvSpPr/>
              <p:nvPr/>
            </p:nvSpPr>
            <p:spPr>
              <a:xfrm>
                <a:off x="600076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37" name="Группа 56"/>
            <p:cNvGrpSpPr>
              <a:grpSpLocks/>
            </p:cNvGrpSpPr>
            <p:nvPr/>
          </p:nvGrpSpPr>
          <p:grpSpPr bwMode="auto">
            <a:xfrm rot="5400000">
              <a:off x="2702" y="3154"/>
              <a:ext cx="1125" cy="225"/>
              <a:chOff x="714348" y="2143116"/>
              <a:chExt cx="1785950" cy="357190"/>
            </a:xfrm>
          </p:grpSpPr>
          <p:sp>
            <p:nvSpPr>
              <p:cNvPr id="80" name="Прямоугольник 57"/>
              <p:cNvSpPr/>
              <p:nvPr/>
            </p:nvSpPr>
            <p:spPr>
              <a:xfrm rot="16200000">
                <a:off x="214310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рямоугольник 58"/>
              <p:cNvSpPr/>
              <p:nvPr/>
            </p:nvSpPr>
            <p:spPr>
              <a:xfrm rot="16200000">
                <a:off x="178591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рямоугольник 59"/>
              <p:cNvSpPr/>
              <p:nvPr/>
            </p:nvSpPr>
            <p:spPr>
              <a:xfrm rot="16200000">
                <a:off x="142872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рямоугольник 60"/>
              <p:cNvSpPr/>
              <p:nvPr/>
            </p:nvSpPr>
            <p:spPr>
              <a:xfrm rot="16200000">
                <a:off x="107153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рямоугольник 61"/>
              <p:cNvSpPr/>
              <p:nvPr/>
            </p:nvSpPr>
            <p:spPr>
              <a:xfrm rot="16200000">
                <a:off x="71434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40" name="Группа 62"/>
            <p:cNvGrpSpPr>
              <a:grpSpLocks/>
            </p:cNvGrpSpPr>
            <p:nvPr/>
          </p:nvGrpSpPr>
          <p:grpSpPr bwMode="auto">
            <a:xfrm rot="5400000">
              <a:off x="2700" y="2703"/>
              <a:ext cx="900" cy="450"/>
              <a:chOff x="2357422" y="1571612"/>
              <a:chExt cx="1428760" cy="714380"/>
            </a:xfrm>
          </p:grpSpPr>
          <p:sp>
            <p:nvSpPr>
              <p:cNvPr id="86" name="Прямоугольник 63"/>
              <p:cNvSpPr/>
              <p:nvPr/>
            </p:nvSpPr>
            <p:spPr>
              <a:xfrm rot="16200000">
                <a:off x="342899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рямоугольник 64"/>
              <p:cNvSpPr/>
              <p:nvPr/>
            </p:nvSpPr>
            <p:spPr>
              <a:xfrm rot="16200000">
                <a:off x="307180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рямоугольник 65"/>
              <p:cNvSpPr/>
              <p:nvPr/>
            </p:nvSpPr>
            <p:spPr>
              <a:xfrm rot="16200000">
                <a:off x="271461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рямоугольник 66"/>
              <p:cNvSpPr/>
              <p:nvPr/>
            </p:nvSpPr>
            <p:spPr>
              <a:xfrm rot="16200000">
                <a:off x="2357422" y="192880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рямоугольник 67"/>
              <p:cNvSpPr/>
              <p:nvPr/>
            </p:nvSpPr>
            <p:spPr>
              <a:xfrm rot="16200000">
                <a:off x="2357422" y="1571612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FF66FF">
                      <a:tint val="66000"/>
                      <a:satMod val="160000"/>
                    </a:srgbClr>
                  </a:gs>
                  <a:gs pos="50000">
                    <a:srgbClr val="FF66FF">
                      <a:tint val="44500"/>
                      <a:satMod val="160000"/>
                    </a:srgbClr>
                  </a:gs>
                  <a:gs pos="100000">
                    <a:srgbClr val="FF66FF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43" name="Группа 74"/>
            <p:cNvGrpSpPr>
              <a:grpSpLocks/>
            </p:cNvGrpSpPr>
            <p:nvPr/>
          </p:nvGrpSpPr>
          <p:grpSpPr bwMode="auto">
            <a:xfrm rot="5400000">
              <a:off x="2472" y="2234"/>
              <a:ext cx="675" cy="675"/>
              <a:chOff x="2786050" y="3643314"/>
              <a:chExt cx="1071570" cy="1071570"/>
            </a:xfrm>
          </p:grpSpPr>
          <p:grpSp>
            <p:nvGrpSpPr>
              <p:cNvPr id="14746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506" name="Прямоугольник 69"/>
                <p:cNvPicPr>
                  <a:picLocks noChangeArrowheads="1"/>
                </p:cNvPicPr>
                <p:nvPr/>
              </p:nvPicPr>
              <p:blipFill>
                <a:blip r:embed="rId2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07" name="Text Box 171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49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509" name="Прямоугольник 70"/>
                <p:cNvPicPr>
                  <a:picLocks noChangeArrowheads="1"/>
                </p:cNvPicPr>
                <p:nvPr/>
              </p:nvPicPr>
              <p:blipFill>
                <a:blip r:embed="rId2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0" name="Text Box 174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0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512" name="Прямоугольник 71"/>
                <p:cNvPicPr>
                  <a:picLocks noChangeArrowheads="1"/>
                </p:cNvPicPr>
                <p:nvPr/>
              </p:nvPicPr>
              <p:blipFill>
                <a:blip r:embed="rId2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3" name="Text Box 17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2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515" name="Прямоугольник 72"/>
                <p:cNvPicPr>
                  <a:picLocks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6" name="Text Box 18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3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518" name="Прямоугольник 73"/>
                <p:cNvPicPr>
                  <a:picLocks noChangeArrowheads="1"/>
                </p:cNvPicPr>
                <p:nvPr/>
              </p:nvPicPr>
              <p:blipFill>
                <a:blip r:embed="rId2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19" name="Text Box 18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34" name="Group 184"/>
            <p:cNvGrpSpPr>
              <a:grpSpLocks/>
            </p:cNvGrpSpPr>
            <p:nvPr/>
          </p:nvGrpSpPr>
          <p:grpSpPr bwMode="auto">
            <a:xfrm rot="16200000">
              <a:off x="1524" y="3091"/>
              <a:ext cx="1002" cy="558"/>
              <a:chOff x="1874" y="999"/>
              <a:chExt cx="1002" cy="558"/>
            </a:xfrm>
          </p:grpSpPr>
          <p:grpSp>
            <p:nvGrpSpPr>
              <p:cNvPr id="35" name="Прямоугольник 92"/>
              <p:cNvGrpSpPr>
                <a:grpSpLocks/>
              </p:cNvGrpSpPr>
              <p:nvPr/>
            </p:nvGrpSpPr>
            <p:grpSpPr bwMode="auto">
              <a:xfrm>
                <a:off x="2329" y="1235"/>
                <a:ext cx="331" cy="322"/>
                <a:chOff x="7412736" y="5388864"/>
                <a:chExt cx="524256" cy="512064"/>
              </a:xfrm>
            </p:grpSpPr>
            <p:pic>
              <p:nvPicPr>
                <p:cNvPr id="14522" name="Прямоугольник 92"/>
                <p:cNvPicPr>
                  <a:picLocks noChangeArrowheads="1"/>
                </p:cNvPicPr>
                <p:nvPr/>
              </p:nvPicPr>
              <p:blipFill>
                <a:blip r:embed="rId26" cstate="print"/>
                <a:srcRect/>
                <a:stretch>
                  <a:fillRect/>
                </a:stretch>
              </p:blipFill>
              <p:spPr bwMode="auto">
                <a:xfrm>
                  <a:off x="7412736" y="538886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23" name="Text Box 18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500958" y="5429264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36" name="Group 188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grpSp>
              <p:nvGrpSpPr>
                <p:cNvPr id="37" name="Прямоугольник 93"/>
                <p:cNvGrpSpPr>
                  <a:grpSpLocks/>
                </p:cNvGrpSpPr>
                <p:nvPr/>
              </p:nvGrpSpPr>
              <p:grpSpPr bwMode="auto">
                <a:xfrm>
                  <a:off x="2550" y="999"/>
                  <a:ext cx="326" cy="326"/>
                  <a:chOff x="8132064" y="5029200"/>
                  <a:chExt cx="518160" cy="518160"/>
                </a:xfrm>
              </p:grpSpPr>
              <p:pic>
                <p:nvPicPr>
                  <p:cNvPr id="14526" name="Прямоугольник 93"/>
                  <p:cNvPicPr>
                    <a:picLocks noChangeArrowheads="1"/>
                  </p:cNvPicPr>
                  <p:nvPr/>
                </p:nvPicPr>
                <p:blipFill>
                  <a:blip r:embed="rId27" cstate="print"/>
                  <a:srcRect/>
                  <a:stretch>
                    <a:fillRect/>
                  </a:stretch>
                </p:blipFill>
                <p:spPr bwMode="auto">
                  <a:xfrm>
                    <a:off x="8132064" y="5029200"/>
                    <a:ext cx="518160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27" name="Text Box 191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21533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38" name="Прямоугольник 94"/>
                <p:cNvGrpSpPr>
                  <a:grpSpLocks/>
                </p:cNvGrpSpPr>
                <p:nvPr/>
              </p:nvGrpSpPr>
              <p:grpSpPr bwMode="auto">
                <a:xfrm>
                  <a:off x="2323" y="999"/>
                  <a:ext cx="330" cy="326"/>
                  <a:chOff x="7772400" y="5029200"/>
                  <a:chExt cx="524256" cy="518160"/>
                </a:xfrm>
              </p:grpSpPr>
              <p:pic>
                <p:nvPicPr>
                  <p:cNvPr id="14529" name="Прямоугольник 94"/>
                  <p:cNvPicPr>
                    <a:picLocks noChangeArrowheads="1"/>
                  </p:cNvPicPr>
                  <p:nvPr/>
                </p:nvPicPr>
                <p:blipFill>
                  <a:blip r:embed="rId28" cstate="print"/>
                  <a:srcRect/>
                  <a:stretch>
                    <a:fillRect/>
                  </a:stretch>
                </p:blipFill>
                <p:spPr bwMode="auto">
                  <a:xfrm>
                    <a:off x="7772400" y="5029200"/>
                    <a:ext cx="524256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0" name="Text Box 194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85814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39" name="Прямоугольник 95"/>
                <p:cNvGrpSpPr>
                  <a:grpSpLocks/>
                </p:cNvGrpSpPr>
                <p:nvPr/>
              </p:nvGrpSpPr>
              <p:grpSpPr bwMode="auto">
                <a:xfrm>
                  <a:off x="2096" y="999"/>
                  <a:ext cx="331" cy="326"/>
                  <a:chOff x="7412736" y="5029200"/>
                  <a:chExt cx="524256" cy="518160"/>
                </a:xfrm>
              </p:grpSpPr>
              <p:pic>
                <p:nvPicPr>
                  <p:cNvPr id="14532" name="Прямоугольник 95"/>
                  <p:cNvPicPr>
                    <a:picLocks noChangeArrowheads="1"/>
                  </p:cNvPicPr>
                  <p:nvPr/>
                </p:nvPicPr>
                <p:blipFill>
                  <a:blip r:embed="rId29" cstate="print"/>
                  <a:srcRect/>
                  <a:stretch>
                    <a:fillRect/>
                  </a:stretch>
                </p:blipFill>
                <p:spPr bwMode="auto">
                  <a:xfrm>
                    <a:off x="7412736" y="5029200"/>
                    <a:ext cx="524256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3" name="Text Box 197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50095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  <p:grpSp>
              <p:nvGrpSpPr>
                <p:cNvPr id="40" name="Прямоугольник 96"/>
                <p:cNvGrpSpPr>
                  <a:grpSpLocks/>
                </p:cNvGrpSpPr>
                <p:nvPr/>
              </p:nvGrpSpPr>
              <p:grpSpPr bwMode="auto">
                <a:xfrm>
                  <a:off x="1874" y="999"/>
                  <a:ext cx="326" cy="326"/>
                  <a:chOff x="7059168" y="5029200"/>
                  <a:chExt cx="518160" cy="518160"/>
                </a:xfrm>
              </p:grpSpPr>
              <p:pic>
                <p:nvPicPr>
                  <p:cNvPr id="14535" name="Прямоугольник 96"/>
                  <p:cNvPicPr>
                    <a:picLocks noChangeArrowheads="1"/>
                  </p:cNvPicPr>
                  <p:nvPr/>
                </p:nvPicPr>
                <p:blipFill>
                  <a:blip r:embed="rId30" cstate="print"/>
                  <a:srcRect/>
                  <a:stretch>
                    <a:fillRect/>
                  </a:stretch>
                </p:blipFill>
                <p:spPr bwMode="auto">
                  <a:xfrm>
                    <a:off x="7059168" y="5029200"/>
                    <a:ext cx="518160" cy="51816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536" name="Text Box 200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7143768" y="5072074"/>
                    <a:ext cx="357190" cy="3571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10800000" anchor="ctr"/>
                  <a:lstStyle/>
                  <a:p>
                    <a:pPr algn="ctr"/>
                    <a:endParaRPr lang="ru-RU">
                      <a:solidFill>
                        <a:srgbClr val="FFFFFF"/>
                      </a:solidFill>
                      <a:latin typeface="Verdana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41" name="Group 396"/>
          <p:cNvGrpSpPr>
            <a:grpSpLocks/>
          </p:cNvGrpSpPr>
          <p:nvPr/>
        </p:nvGrpSpPr>
        <p:grpSpPr bwMode="auto">
          <a:xfrm rot="772150">
            <a:off x="7086874" y="3367188"/>
            <a:ext cx="825500" cy="865188"/>
            <a:chOff x="364" y="799"/>
            <a:chExt cx="1898" cy="2718"/>
          </a:xfrm>
        </p:grpSpPr>
        <p:grpSp>
          <p:nvGrpSpPr>
            <p:cNvPr id="42" name="Группа 2"/>
            <p:cNvGrpSpPr>
              <a:grpSpLocks/>
            </p:cNvGrpSpPr>
            <p:nvPr/>
          </p:nvGrpSpPr>
          <p:grpSpPr bwMode="auto">
            <a:xfrm>
              <a:off x="431" y="799"/>
              <a:ext cx="675" cy="675"/>
              <a:chOff x="1214414" y="1142984"/>
              <a:chExt cx="1071570" cy="1071570"/>
            </a:xfrm>
          </p:grpSpPr>
          <p:grpSp>
            <p:nvGrpSpPr>
              <p:cNvPr id="43" name="Прямоугольник 3"/>
              <p:cNvGrpSpPr>
                <a:grpSpLocks/>
              </p:cNvGrpSpPr>
              <p:nvPr/>
            </p:nvGrpSpPr>
            <p:grpSpPr bwMode="auto">
              <a:xfrm rot="-5400000">
                <a:off x="1170796" y="1066404"/>
                <a:ext cx="518160" cy="518160"/>
                <a:chOff x="4273296" y="2456688"/>
                <a:chExt cx="518160" cy="518160"/>
              </a:xfrm>
            </p:grpSpPr>
            <p:pic>
              <p:nvPicPr>
                <p:cNvPr id="14541" name="Прямоугольник 3"/>
                <p:cNvPicPr>
                  <a:picLocks noChangeArrowheads="1"/>
                </p:cNvPicPr>
                <p:nvPr/>
              </p:nvPicPr>
              <p:blipFill>
                <a:blip r:embed="rId31" cstate="print"/>
                <a:srcRect/>
                <a:stretch>
                  <a:fillRect/>
                </a:stretch>
              </p:blipFill>
              <p:spPr bwMode="auto">
                <a:xfrm>
                  <a:off x="4273296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2" name="Text Box 206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4" name="Прямоугольник 4"/>
              <p:cNvGrpSpPr>
                <a:grpSpLocks/>
              </p:cNvGrpSpPr>
              <p:nvPr/>
            </p:nvGrpSpPr>
            <p:grpSpPr bwMode="auto">
              <a:xfrm rot="-5400000">
                <a:off x="1170796" y="1779636"/>
                <a:ext cx="518160" cy="518160"/>
                <a:chOff x="3560064" y="2456688"/>
                <a:chExt cx="518160" cy="518160"/>
              </a:xfrm>
            </p:grpSpPr>
            <p:pic>
              <p:nvPicPr>
                <p:cNvPr id="14544" name="Прямоугольник 4"/>
                <p:cNvPicPr>
                  <a:picLocks noChangeArrowheads="1"/>
                </p:cNvPicPr>
                <p:nvPr/>
              </p:nvPicPr>
              <p:blipFill>
                <a:blip r:embed="rId32" cstate="print"/>
                <a:srcRect/>
                <a:stretch>
                  <a:fillRect/>
                </a:stretch>
              </p:blipFill>
              <p:spPr bwMode="auto">
                <a:xfrm>
                  <a:off x="3560064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5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364330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5" name="Прямоугольник 5"/>
              <p:cNvGrpSpPr>
                <a:grpSpLocks/>
              </p:cNvGrpSpPr>
              <p:nvPr/>
            </p:nvGrpSpPr>
            <p:grpSpPr bwMode="auto">
              <a:xfrm rot="-5400000">
                <a:off x="1167748" y="1423020"/>
                <a:ext cx="524256" cy="518160"/>
                <a:chOff x="3913632" y="2456688"/>
                <a:chExt cx="524256" cy="518160"/>
              </a:xfrm>
            </p:grpSpPr>
            <p:pic>
              <p:nvPicPr>
                <p:cNvPr id="14547" name="Прямоугольник 5"/>
                <p:cNvPicPr>
                  <a:picLocks noChangeArrowheads="1"/>
                </p:cNvPicPr>
                <p:nvPr/>
              </p:nvPicPr>
              <p:blipFill>
                <a:blip r:embed="rId33" cstate="print"/>
                <a:srcRect/>
                <a:stretch>
                  <a:fillRect/>
                </a:stretch>
              </p:blipFill>
              <p:spPr bwMode="auto">
                <a:xfrm>
                  <a:off x="3913632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48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400049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6" name="Прямоугольник 6"/>
              <p:cNvGrpSpPr>
                <a:grpSpLocks/>
              </p:cNvGrpSpPr>
              <p:nvPr/>
            </p:nvGrpSpPr>
            <p:grpSpPr bwMode="auto">
              <a:xfrm rot="-5400000">
                <a:off x="1884028" y="1066404"/>
                <a:ext cx="518160" cy="518160"/>
                <a:chOff x="4273296" y="3169920"/>
                <a:chExt cx="518160" cy="518160"/>
              </a:xfrm>
            </p:grpSpPr>
            <p:pic>
              <p:nvPicPr>
                <p:cNvPr id="14550" name="Прямоугольник 6"/>
                <p:cNvPicPr>
                  <a:picLocks noChangeArrowheads="1"/>
                </p:cNvPicPr>
                <p:nvPr/>
              </p:nvPicPr>
              <p:blipFill>
                <a:blip r:embed="rId34" cstate="print"/>
                <a:srcRect/>
                <a:stretch>
                  <a:fillRect/>
                </a:stretch>
              </p:blipFill>
              <p:spPr bwMode="auto">
                <a:xfrm>
                  <a:off x="4273296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1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47" name="Прямоугольник 7"/>
              <p:cNvGrpSpPr>
                <a:grpSpLocks/>
              </p:cNvGrpSpPr>
              <p:nvPr/>
            </p:nvGrpSpPr>
            <p:grpSpPr bwMode="auto">
              <a:xfrm rot="-5400000">
                <a:off x="1527412" y="1069452"/>
                <a:ext cx="518160" cy="512064"/>
                <a:chOff x="4273296" y="2816352"/>
                <a:chExt cx="518160" cy="512064"/>
              </a:xfrm>
            </p:grpSpPr>
            <p:pic>
              <p:nvPicPr>
                <p:cNvPr id="14553" name="Прямоугольник 7"/>
                <p:cNvPicPr>
                  <a:picLocks noChangeArrowheads="1"/>
                </p:cNvPicPr>
                <p:nvPr/>
              </p:nvPicPr>
              <p:blipFill>
                <a:blip r:embed="rId35" cstate="print"/>
                <a:srcRect/>
                <a:stretch>
                  <a:fillRect/>
                </a:stretch>
              </p:blipFill>
              <p:spPr bwMode="auto">
                <a:xfrm>
                  <a:off x="4273296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4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48" name="Группа 8"/>
            <p:cNvGrpSpPr>
              <a:grpSpLocks/>
            </p:cNvGrpSpPr>
            <p:nvPr/>
          </p:nvGrpSpPr>
          <p:grpSpPr bwMode="auto">
            <a:xfrm flipH="1">
              <a:off x="1338" y="1225"/>
              <a:ext cx="680" cy="675"/>
              <a:chOff x="3071802" y="5000636"/>
              <a:chExt cx="1071570" cy="1071570"/>
            </a:xfrm>
          </p:grpSpPr>
          <p:grpSp>
            <p:nvGrpSpPr>
              <p:cNvPr id="49" name="Прямоугольник 9"/>
              <p:cNvGrpSpPr>
                <a:grpSpLocks/>
              </p:cNvGrpSpPr>
              <p:nvPr/>
            </p:nvGrpSpPr>
            <p:grpSpPr bwMode="auto">
              <a:xfrm>
                <a:off x="3341950" y="5318008"/>
                <a:ext cx="524256" cy="512064"/>
                <a:chOff x="2127504" y="3889248"/>
                <a:chExt cx="524256" cy="512064"/>
              </a:xfrm>
            </p:grpSpPr>
            <p:pic>
              <p:nvPicPr>
                <p:cNvPr id="14557" name="Прямоугольник 9"/>
                <p:cNvPicPr>
                  <a:picLocks noChangeArrowheads="1"/>
                </p:cNvPicPr>
                <p:nvPr/>
              </p:nvPicPr>
              <p:blipFill>
                <a:blip r:embed="rId36" cstate="print"/>
                <a:srcRect/>
                <a:stretch>
                  <a:fillRect/>
                </a:stretch>
              </p:blipFill>
              <p:spPr bwMode="auto">
                <a:xfrm>
                  <a:off x="2127504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58" name="Text Box 2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0" name="Прямоугольник 10"/>
              <p:cNvGrpSpPr>
                <a:grpSpLocks/>
              </p:cNvGrpSpPr>
              <p:nvPr/>
            </p:nvGrpSpPr>
            <p:grpSpPr bwMode="auto">
              <a:xfrm>
                <a:off x="3341950" y="5671576"/>
                <a:ext cx="524256" cy="518160"/>
                <a:chOff x="2127504" y="4242816"/>
                <a:chExt cx="524256" cy="518160"/>
              </a:xfrm>
            </p:grpSpPr>
            <p:pic>
              <p:nvPicPr>
                <p:cNvPr id="14560" name="Прямоугольник 10"/>
                <p:cNvPicPr>
                  <a:picLocks noChangeArrowheads="1"/>
                </p:cNvPicPr>
                <p:nvPr/>
              </p:nvPicPr>
              <p:blipFill>
                <a:blip r:embed="rId37" cstate="print"/>
                <a:srcRect/>
                <a:stretch>
                  <a:fillRect/>
                </a:stretch>
              </p:blipFill>
              <p:spPr bwMode="auto">
                <a:xfrm>
                  <a:off x="2127504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1" name="Text Box 22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1" name="Прямоугольник 11"/>
              <p:cNvGrpSpPr>
                <a:grpSpLocks/>
              </p:cNvGrpSpPr>
              <p:nvPr/>
            </p:nvGrpSpPr>
            <p:grpSpPr bwMode="auto">
              <a:xfrm>
                <a:off x="3701614" y="5671576"/>
                <a:ext cx="518160" cy="518160"/>
                <a:chOff x="2487168" y="4242816"/>
                <a:chExt cx="518160" cy="518160"/>
              </a:xfrm>
            </p:grpSpPr>
            <p:pic>
              <p:nvPicPr>
                <p:cNvPr id="14563" name="Прямоугольник 11"/>
                <p:cNvPicPr>
                  <a:picLocks noChangeArrowheads="1"/>
                </p:cNvPicPr>
                <p:nvPr/>
              </p:nvPicPr>
              <p:blipFill>
                <a:blip r:embed="rId38" cstate="print"/>
                <a:srcRect/>
                <a:stretch>
                  <a:fillRect/>
                </a:stretch>
              </p:blipFill>
              <p:spPr bwMode="auto">
                <a:xfrm>
                  <a:off x="2487168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4" name="Text Box 2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7" name="Прямоугольник 12"/>
              <p:cNvGrpSpPr>
                <a:grpSpLocks/>
              </p:cNvGrpSpPr>
              <p:nvPr/>
            </p:nvGrpSpPr>
            <p:grpSpPr bwMode="auto">
              <a:xfrm>
                <a:off x="2988382" y="5318008"/>
                <a:ext cx="518160" cy="512064"/>
                <a:chOff x="1773936" y="3889248"/>
                <a:chExt cx="518160" cy="512064"/>
              </a:xfrm>
            </p:grpSpPr>
            <p:pic>
              <p:nvPicPr>
                <p:cNvPr id="14566" name="Прямоугольник 12"/>
                <p:cNvPicPr>
                  <a:picLocks noChangeArrowheads="1"/>
                </p:cNvPicPr>
                <p:nvPr/>
              </p:nvPicPr>
              <p:blipFill>
                <a:blip r:embed="rId39" cstate="print"/>
                <a:srcRect/>
                <a:stretch>
                  <a:fillRect/>
                </a:stretch>
              </p:blipFill>
              <p:spPr bwMode="auto">
                <a:xfrm>
                  <a:off x="177393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67" name="Text Box 23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58" name="Прямоугольник 13"/>
              <p:cNvGrpSpPr>
                <a:grpSpLocks/>
              </p:cNvGrpSpPr>
              <p:nvPr/>
            </p:nvGrpSpPr>
            <p:grpSpPr bwMode="auto">
              <a:xfrm>
                <a:off x="2988382" y="4958344"/>
                <a:ext cx="518160" cy="518160"/>
                <a:chOff x="1773936" y="3529584"/>
                <a:chExt cx="518160" cy="518160"/>
              </a:xfrm>
            </p:grpSpPr>
            <p:pic>
              <p:nvPicPr>
                <p:cNvPr id="14569" name="Прямоугольник 13"/>
                <p:cNvPicPr>
                  <a:picLocks noChangeArrowheads="1"/>
                </p:cNvPicPr>
                <p:nvPr/>
              </p:nvPicPr>
              <p:blipFill>
                <a:blip r:embed="rId40" cstate="print"/>
                <a:srcRect/>
                <a:stretch>
                  <a:fillRect/>
                </a:stretch>
              </p:blipFill>
              <p:spPr bwMode="auto">
                <a:xfrm>
                  <a:off x="177393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0" name="Text Box 23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59" name="Группа 76"/>
            <p:cNvGrpSpPr>
              <a:grpSpLocks/>
            </p:cNvGrpSpPr>
            <p:nvPr/>
          </p:nvGrpSpPr>
          <p:grpSpPr bwMode="auto">
            <a:xfrm rot="16200000" flipV="1">
              <a:off x="1015" y="668"/>
              <a:ext cx="458" cy="720"/>
              <a:chOff x="2214546" y="2166929"/>
              <a:chExt cx="714380" cy="1143008"/>
            </a:xfrm>
          </p:grpSpPr>
          <p:grpSp>
            <p:nvGrpSpPr>
              <p:cNvPr id="60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573" name="Прямоугольник 21"/>
                <p:cNvPicPr>
                  <a:picLocks noChangeArrowheads="1"/>
                </p:cNvPicPr>
                <p:nvPr/>
              </p:nvPicPr>
              <p:blipFill>
                <a:blip r:embed="rId41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4" name="Text Box 23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576" name="Прямоугольник 22"/>
                <p:cNvPicPr>
                  <a:picLocks noChangeArrowheads="1"/>
                </p:cNvPicPr>
                <p:nvPr/>
              </p:nvPicPr>
              <p:blipFill>
                <a:blip r:embed="rId42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77" name="Text Box 24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2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579" name="Прямоугольник 23"/>
                <p:cNvPicPr>
                  <a:picLocks noChangeArrowheads="1"/>
                </p:cNvPicPr>
                <p:nvPr/>
              </p:nvPicPr>
              <p:blipFill>
                <a:blip r:embed="rId43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0" name="Text Box 24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3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582" name="Прямоугольник 24"/>
                <p:cNvPicPr>
                  <a:picLocks noChangeArrowheads="1"/>
                </p:cNvPicPr>
                <p:nvPr/>
              </p:nvPicPr>
              <p:blipFill>
                <a:blip r:embed="rId44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3" name="Text Box 247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53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585" name="Прямоугольник 25"/>
                <p:cNvPicPr>
                  <a:picLocks noChangeArrowheads="1"/>
                </p:cNvPicPr>
                <p:nvPr/>
              </p:nvPicPr>
              <p:blipFill>
                <a:blip r:embed="rId45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586" name="Text Box 25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56" name="Группа 78"/>
            <p:cNvGrpSpPr>
              <a:grpSpLocks/>
            </p:cNvGrpSpPr>
            <p:nvPr/>
          </p:nvGrpSpPr>
          <p:grpSpPr bwMode="auto">
            <a:xfrm rot="5400000">
              <a:off x="1354" y="783"/>
              <a:ext cx="644" cy="675"/>
              <a:chOff x="4214810" y="3643314"/>
              <a:chExt cx="1071570" cy="1071570"/>
            </a:xfrm>
          </p:grpSpPr>
          <p:sp>
            <p:nvSpPr>
              <p:cNvPr id="99" name="Прямоугольник 27"/>
              <p:cNvSpPr/>
              <p:nvPr/>
            </p:nvSpPr>
            <p:spPr>
              <a:xfrm rot="16200000">
                <a:off x="4929190" y="435769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рямоугольник 28"/>
              <p:cNvSpPr/>
              <p:nvPr/>
            </p:nvSpPr>
            <p:spPr>
              <a:xfrm rot="16200000">
                <a:off x="4572000" y="364331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рямоугольник 29"/>
              <p:cNvSpPr/>
              <p:nvPr/>
            </p:nvSpPr>
            <p:spPr>
              <a:xfrm rot="16200000">
                <a:off x="492919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рямоугольник 30"/>
              <p:cNvSpPr/>
              <p:nvPr/>
            </p:nvSpPr>
            <p:spPr>
              <a:xfrm rot="16200000">
                <a:off x="421481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рямоугольник 31"/>
              <p:cNvSpPr/>
              <p:nvPr/>
            </p:nvSpPr>
            <p:spPr>
              <a:xfrm rot="16200000">
                <a:off x="4572000" y="4000504"/>
                <a:ext cx="357190" cy="35719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59" name="Группа 32"/>
            <p:cNvGrpSpPr>
              <a:grpSpLocks/>
            </p:cNvGrpSpPr>
            <p:nvPr/>
          </p:nvGrpSpPr>
          <p:grpSpPr bwMode="auto">
            <a:xfrm>
              <a:off x="431" y="2614"/>
              <a:ext cx="675" cy="669"/>
              <a:chOff x="7143768" y="1571612"/>
              <a:chExt cx="1071570" cy="1062692"/>
            </a:xfrm>
          </p:grpSpPr>
          <p:grpSp>
            <p:nvGrpSpPr>
              <p:cNvPr id="14762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605" name="Прямоугольник 33"/>
                <p:cNvPicPr>
                  <a:picLocks noChangeArrowheads="1"/>
                </p:cNvPicPr>
                <p:nvPr/>
              </p:nvPicPr>
              <p:blipFill>
                <a:blip r:embed="rId4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06" name="Text Box 27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5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608" name="Прямоугольник 34"/>
                <p:cNvPicPr>
                  <a:picLocks noChangeArrowheads="1"/>
                </p:cNvPicPr>
                <p:nvPr/>
              </p:nvPicPr>
              <p:blipFill>
                <a:blip r:embed="rId4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09" name="Text Box 27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6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611" name="Прямоугольник 35"/>
                <p:cNvPicPr>
                  <a:picLocks noChangeArrowheads="1"/>
                </p:cNvPicPr>
                <p:nvPr/>
              </p:nvPicPr>
              <p:blipFill>
                <a:blip r:embed="rId4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2" name="Text Box 27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69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614" name="Прямоугольник 36"/>
                <p:cNvPicPr>
                  <a:picLocks noChangeArrowheads="1"/>
                </p:cNvPicPr>
                <p:nvPr/>
              </p:nvPicPr>
              <p:blipFill>
                <a:blip r:embed="rId4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5" name="Text Box 27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72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617" name="Прямоугольник 37"/>
                <p:cNvPicPr>
                  <a:picLocks noChangeArrowheads="1"/>
                </p:cNvPicPr>
                <p:nvPr/>
              </p:nvPicPr>
              <p:blipFill>
                <a:blip r:embed="rId5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18" name="Text Box 28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75" name="Группа 38"/>
            <p:cNvGrpSpPr>
              <a:grpSpLocks/>
            </p:cNvGrpSpPr>
            <p:nvPr/>
          </p:nvGrpSpPr>
          <p:grpSpPr bwMode="auto">
            <a:xfrm rot="10800000">
              <a:off x="431" y="3067"/>
              <a:ext cx="675" cy="450"/>
              <a:chOff x="714348" y="2928934"/>
              <a:chExt cx="1071570" cy="714380"/>
            </a:xfrm>
          </p:grpSpPr>
          <p:grpSp>
            <p:nvGrpSpPr>
              <p:cNvPr id="14778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621" name="Прямоугольник 39"/>
                <p:cNvPicPr>
                  <a:picLocks noChangeArrowheads="1"/>
                </p:cNvPicPr>
                <p:nvPr/>
              </p:nvPicPr>
              <p:blipFill>
                <a:blip r:embed="rId5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2" name="Text Box 286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1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624" name="Прямоугольник 40"/>
                <p:cNvPicPr>
                  <a:picLocks noChangeArrowheads="1"/>
                </p:cNvPicPr>
                <p:nvPr/>
              </p:nvPicPr>
              <p:blipFill>
                <a:blip r:embed="rId5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5" name="Text Box 289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82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627" name="Прямоугольник 41"/>
                <p:cNvPicPr>
                  <a:picLocks noChangeArrowheads="1"/>
                </p:cNvPicPr>
                <p:nvPr/>
              </p:nvPicPr>
              <p:blipFill>
                <a:blip r:embed="rId5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28" name="Text Box 29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4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630" name="Прямоугольник 42"/>
                <p:cNvPicPr>
                  <a:picLocks noChangeArrowheads="1"/>
                </p:cNvPicPr>
                <p:nvPr/>
              </p:nvPicPr>
              <p:blipFill>
                <a:blip r:embed="rId5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1" name="Text Box 295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5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633" name="Прямоугольник 43"/>
                <p:cNvPicPr>
                  <a:picLocks noChangeArrowheads="1"/>
                </p:cNvPicPr>
                <p:nvPr/>
              </p:nvPicPr>
              <p:blipFill>
                <a:blip r:embed="rId5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4" name="Text Box 298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66" name="Группа 44"/>
            <p:cNvGrpSpPr>
              <a:grpSpLocks/>
            </p:cNvGrpSpPr>
            <p:nvPr/>
          </p:nvGrpSpPr>
          <p:grpSpPr bwMode="auto">
            <a:xfrm rot="10800000">
              <a:off x="1812" y="1239"/>
              <a:ext cx="450" cy="900"/>
              <a:chOff x="3143240" y="1500174"/>
              <a:chExt cx="714380" cy="1428760"/>
            </a:xfrm>
          </p:grpSpPr>
          <p:grpSp>
            <p:nvGrpSpPr>
              <p:cNvPr id="67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637" name="Прямоугольник 45"/>
                <p:cNvPicPr>
                  <a:picLocks noChangeArrowheads="1"/>
                </p:cNvPicPr>
                <p:nvPr/>
              </p:nvPicPr>
              <p:blipFill>
                <a:blip r:embed="rId5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38" name="Text Box 30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8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640" name="Прямоугольник 46"/>
                <p:cNvPicPr>
                  <a:picLocks noChangeArrowheads="1"/>
                </p:cNvPicPr>
                <p:nvPr/>
              </p:nvPicPr>
              <p:blipFill>
                <a:blip r:embed="rId5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1" name="Text Box 30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0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643" name="Прямоугольник 47"/>
                <p:cNvPicPr>
                  <a:picLocks noChangeArrowheads="1"/>
                </p:cNvPicPr>
                <p:nvPr/>
              </p:nvPicPr>
              <p:blipFill>
                <a:blip r:embed="rId5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4" name="Text Box 30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1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646" name="Прямоугольник 48"/>
                <p:cNvPicPr>
                  <a:picLocks noChangeArrowheads="1"/>
                </p:cNvPicPr>
                <p:nvPr/>
              </p:nvPicPr>
              <p:blipFill>
                <a:blip r:embed="rId5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47" name="Text Box 31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2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649" name="Прямоугольник 49"/>
                <p:cNvPicPr>
                  <a:picLocks noChangeArrowheads="1"/>
                </p:cNvPicPr>
                <p:nvPr/>
              </p:nvPicPr>
              <p:blipFill>
                <a:blip r:embed="rId6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0" name="Text Box 31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73" name="Группа 79"/>
            <p:cNvGrpSpPr>
              <a:grpSpLocks/>
            </p:cNvGrpSpPr>
            <p:nvPr/>
          </p:nvGrpSpPr>
          <p:grpSpPr bwMode="auto">
            <a:xfrm rot="16200000">
              <a:off x="884" y="2160"/>
              <a:ext cx="675" cy="675"/>
              <a:chOff x="6000760" y="2857496"/>
              <a:chExt cx="1071570" cy="1071570"/>
            </a:xfrm>
          </p:grpSpPr>
          <p:grpSp>
            <p:nvGrpSpPr>
              <p:cNvPr id="74" name="Прямоугольник 51"/>
              <p:cNvGrpSpPr>
                <a:grpSpLocks/>
              </p:cNvGrpSpPr>
              <p:nvPr/>
            </p:nvGrpSpPr>
            <p:grpSpPr bwMode="auto">
              <a:xfrm>
                <a:off x="6628276" y="3532058"/>
                <a:ext cx="524256" cy="512064"/>
                <a:chOff x="3913632" y="3889248"/>
                <a:chExt cx="524256" cy="512064"/>
              </a:xfrm>
            </p:grpSpPr>
            <p:pic>
              <p:nvPicPr>
                <p:cNvPr id="14653" name="Прямоугольник 51"/>
                <p:cNvPicPr>
                  <a:picLocks noChangeArrowheads="1"/>
                </p:cNvPicPr>
                <p:nvPr/>
              </p:nvPicPr>
              <p:blipFill>
                <a:blip r:embed="rId61" cstate="print"/>
                <a:srcRect/>
                <a:stretch>
                  <a:fillRect/>
                </a:stretch>
              </p:blipFill>
              <p:spPr bwMode="auto">
                <a:xfrm>
                  <a:off x="391363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4" name="Text Box 318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79" name="Прямоугольник 52"/>
              <p:cNvGrpSpPr>
                <a:grpSpLocks/>
              </p:cNvGrpSpPr>
              <p:nvPr/>
            </p:nvGrpSpPr>
            <p:grpSpPr bwMode="auto">
              <a:xfrm>
                <a:off x="6274708" y="3532058"/>
                <a:ext cx="518160" cy="512064"/>
                <a:chOff x="3560064" y="3889248"/>
                <a:chExt cx="518160" cy="512064"/>
              </a:xfrm>
            </p:grpSpPr>
            <p:pic>
              <p:nvPicPr>
                <p:cNvPr id="14656" name="Прямоугольник 52"/>
                <p:cNvPicPr>
                  <a:picLocks noChangeArrowheads="1"/>
                </p:cNvPicPr>
                <p:nvPr/>
              </p:nvPicPr>
              <p:blipFill>
                <a:blip r:embed="rId62" cstate="print"/>
                <a:srcRect/>
                <a:stretch>
                  <a:fillRect/>
                </a:stretch>
              </p:blipFill>
              <p:spPr bwMode="auto">
                <a:xfrm>
                  <a:off x="3560064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57" name="Text Box 321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85" name="Прямоугольник 53"/>
              <p:cNvGrpSpPr>
                <a:grpSpLocks/>
              </p:cNvGrpSpPr>
              <p:nvPr/>
            </p:nvGrpSpPr>
            <p:grpSpPr bwMode="auto">
              <a:xfrm>
                <a:off x="6274708" y="3172394"/>
                <a:ext cx="518160" cy="518160"/>
                <a:chOff x="3560064" y="3529584"/>
                <a:chExt cx="518160" cy="518160"/>
              </a:xfrm>
            </p:grpSpPr>
            <p:pic>
              <p:nvPicPr>
                <p:cNvPr id="14659" name="Прямоугольник 53"/>
                <p:cNvPicPr>
                  <a:picLocks noChangeArrowheads="1"/>
                </p:cNvPicPr>
                <p:nvPr/>
              </p:nvPicPr>
              <p:blipFill>
                <a:blip r:embed="rId63" cstate="print"/>
                <a:srcRect/>
                <a:stretch>
                  <a:fillRect/>
                </a:stretch>
              </p:blipFill>
              <p:spPr bwMode="auto">
                <a:xfrm>
                  <a:off x="3560064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0" name="Text Box 324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1" name="Прямоугольник 54"/>
              <p:cNvGrpSpPr>
                <a:grpSpLocks/>
              </p:cNvGrpSpPr>
              <p:nvPr/>
            </p:nvGrpSpPr>
            <p:grpSpPr bwMode="auto">
              <a:xfrm>
                <a:off x="6274708" y="2812730"/>
                <a:ext cx="518160" cy="518160"/>
                <a:chOff x="3560064" y="3169920"/>
                <a:chExt cx="518160" cy="518160"/>
              </a:xfrm>
            </p:grpSpPr>
            <p:pic>
              <p:nvPicPr>
                <p:cNvPr id="14662" name="Прямоугольник 54"/>
                <p:cNvPicPr>
                  <a:picLocks noChangeArrowheads="1"/>
                </p:cNvPicPr>
                <p:nvPr/>
              </p:nvPicPr>
              <p:blipFill>
                <a:blip r:embed="rId64" cstate="print"/>
                <a:srcRect/>
                <a:stretch>
                  <a:fillRect/>
                </a:stretch>
              </p:blipFill>
              <p:spPr bwMode="auto">
                <a:xfrm>
                  <a:off x="3560064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3" name="Text Box 327"/>
                <p:cNvSpPr txBox="1">
                  <a:spLocks noChangeArrowheads="1"/>
                </p:cNvSpPr>
                <p:nvPr/>
              </p:nvSpPr>
              <p:spPr bwMode="auto">
                <a:xfrm>
                  <a:off x="364330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2" name="Прямоугольник 55"/>
              <p:cNvGrpSpPr>
                <a:grpSpLocks/>
              </p:cNvGrpSpPr>
              <p:nvPr/>
            </p:nvGrpSpPr>
            <p:grpSpPr bwMode="auto">
              <a:xfrm>
                <a:off x="5915044" y="2812730"/>
                <a:ext cx="524256" cy="518160"/>
                <a:chOff x="3200400" y="3169920"/>
                <a:chExt cx="524256" cy="518160"/>
              </a:xfrm>
            </p:grpSpPr>
            <p:pic>
              <p:nvPicPr>
                <p:cNvPr id="14665" name="Прямоугольник 55"/>
                <p:cNvPicPr>
                  <a:picLocks noChangeArrowheads="1"/>
                </p:cNvPicPr>
                <p:nvPr/>
              </p:nvPicPr>
              <p:blipFill>
                <a:blip r:embed="rId65" cstate="print"/>
                <a:srcRect/>
                <a:stretch>
                  <a:fillRect/>
                </a:stretch>
              </p:blipFill>
              <p:spPr bwMode="auto">
                <a:xfrm>
                  <a:off x="3200400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66" name="Text Box 330"/>
                <p:cNvSpPr txBox="1">
                  <a:spLocks noChangeArrowheads="1"/>
                </p:cNvSpPr>
                <p:nvPr/>
              </p:nvSpPr>
              <p:spPr bwMode="auto">
                <a:xfrm>
                  <a:off x="328611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785" name="Группа 56"/>
            <p:cNvGrpSpPr>
              <a:grpSpLocks/>
            </p:cNvGrpSpPr>
            <p:nvPr/>
          </p:nvGrpSpPr>
          <p:grpSpPr bwMode="auto">
            <a:xfrm rot="5400000">
              <a:off x="-19" y="2156"/>
              <a:ext cx="1125" cy="225"/>
              <a:chOff x="714348" y="2143116"/>
              <a:chExt cx="1785950" cy="357190"/>
            </a:xfrm>
          </p:grpSpPr>
          <p:sp>
            <p:nvSpPr>
              <p:cNvPr id="14848" name="Прямоугольник 57"/>
              <p:cNvSpPr/>
              <p:nvPr/>
            </p:nvSpPr>
            <p:spPr>
              <a:xfrm rot="16200000">
                <a:off x="214310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49" name="Прямоугольник 58"/>
              <p:cNvSpPr/>
              <p:nvPr/>
            </p:nvSpPr>
            <p:spPr>
              <a:xfrm rot="16200000">
                <a:off x="178591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0" name="Прямоугольник 59"/>
              <p:cNvSpPr/>
              <p:nvPr/>
            </p:nvSpPr>
            <p:spPr>
              <a:xfrm rot="16200000">
                <a:off x="142872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1" name="Прямоугольник 60"/>
              <p:cNvSpPr/>
              <p:nvPr/>
            </p:nvSpPr>
            <p:spPr>
              <a:xfrm rot="16200000">
                <a:off x="107153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852" name="Прямоугольник 61"/>
              <p:cNvSpPr/>
              <p:nvPr/>
            </p:nvSpPr>
            <p:spPr>
              <a:xfrm rot="16200000">
                <a:off x="714348" y="214311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788" name="Группа 62"/>
            <p:cNvGrpSpPr>
              <a:grpSpLocks/>
            </p:cNvGrpSpPr>
            <p:nvPr/>
          </p:nvGrpSpPr>
          <p:grpSpPr bwMode="auto">
            <a:xfrm rot="10800000">
              <a:off x="884" y="1909"/>
              <a:ext cx="900" cy="450"/>
              <a:chOff x="2357422" y="1571612"/>
              <a:chExt cx="1428760" cy="714380"/>
            </a:xfrm>
          </p:grpSpPr>
          <p:grpSp>
            <p:nvGrpSpPr>
              <p:cNvPr id="14791" name="Прямоугольник 63"/>
              <p:cNvGrpSpPr>
                <a:grpSpLocks/>
              </p:cNvGrpSpPr>
              <p:nvPr/>
            </p:nvGrpSpPr>
            <p:grpSpPr bwMode="auto">
              <a:xfrm rot="10800000">
                <a:off x="3350116" y="1815072"/>
                <a:ext cx="524256" cy="512064"/>
                <a:chOff x="2840736" y="2816352"/>
                <a:chExt cx="524256" cy="512064"/>
              </a:xfrm>
            </p:grpSpPr>
            <p:pic>
              <p:nvPicPr>
                <p:cNvPr id="14685" name="Прямоугольник 63"/>
                <p:cNvPicPr>
                  <a:picLocks noChangeArrowheads="1"/>
                </p:cNvPicPr>
                <p:nvPr/>
              </p:nvPicPr>
              <p:blipFill>
                <a:blip r:embed="rId66" cstate="print"/>
                <a:srcRect/>
                <a:stretch>
                  <a:fillRect/>
                </a:stretch>
              </p:blipFill>
              <p:spPr bwMode="auto">
                <a:xfrm>
                  <a:off x="2840736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86" name="Text Box 35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92892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4" name="Прямоугольник 64"/>
              <p:cNvGrpSpPr>
                <a:grpSpLocks/>
              </p:cNvGrpSpPr>
              <p:nvPr/>
            </p:nvGrpSpPr>
            <p:grpSpPr bwMode="auto">
              <a:xfrm rot="10800000">
                <a:off x="2990452" y="1815072"/>
                <a:ext cx="524256" cy="512064"/>
                <a:chOff x="3200400" y="2816352"/>
                <a:chExt cx="524256" cy="512064"/>
              </a:xfrm>
            </p:grpSpPr>
            <p:pic>
              <p:nvPicPr>
                <p:cNvPr id="14688" name="Прямоугольник 64"/>
                <p:cNvPicPr>
                  <a:picLocks noChangeArrowheads="1"/>
                </p:cNvPicPr>
                <p:nvPr/>
              </p:nvPicPr>
              <p:blipFill>
                <a:blip r:embed="rId67" cstate="print"/>
                <a:srcRect/>
                <a:stretch>
                  <a:fillRect/>
                </a:stretch>
              </p:blipFill>
              <p:spPr bwMode="auto">
                <a:xfrm>
                  <a:off x="3200400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89" name="Text Box 35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28611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7" name="Прямоугольник 65"/>
              <p:cNvGrpSpPr>
                <a:grpSpLocks/>
              </p:cNvGrpSpPr>
              <p:nvPr/>
            </p:nvGrpSpPr>
            <p:grpSpPr bwMode="auto">
              <a:xfrm rot="10800000">
                <a:off x="2636884" y="1815072"/>
                <a:ext cx="518160" cy="512064"/>
                <a:chOff x="3560064" y="2816352"/>
                <a:chExt cx="518160" cy="512064"/>
              </a:xfrm>
            </p:grpSpPr>
            <p:pic>
              <p:nvPicPr>
                <p:cNvPr id="14691" name="Прямоугольник 65"/>
                <p:cNvPicPr>
                  <a:picLocks noChangeArrowheads="1"/>
                </p:cNvPicPr>
                <p:nvPr/>
              </p:nvPicPr>
              <p:blipFill>
                <a:blip r:embed="rId68" cstate="print"/>
                <a:srcRect/>
                <a:stretch>
                  <a:fillRect/>
                </a:stretch>
              </p:blipFill>
              <p:spPr bwMode="auto">
                <a:xfrm>
                  <a:off x="3560064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2" name="Text Box 35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4330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798" name="Прямоугольник 66"/>
              <p:cNvGrpSpPr>
                <a:grpSpLocks/>
              </p:cNvGrpSpPr>
              <p:nvPr/>
            </p:nvGrpSpPr>
            <p:grpSpPr bwMode="auto">
              <a:xfrm rot="10800000">
                <a:off x="2277220" y="1815072"/>
                <a:ext cx="524256" cy="512064"/>
                <a:chOff x="3913632" y="2816352"/>
                <a:chExt cx="524256" cy="512064"/>
              </a:xfrm>
            </p:grpSpPr>
            <p:pic>
              <p:nvPicPr>
                <p:cNvPr id="14694" name="Прямоугольник 66"/>
                <p:cNvPicPr>
                  <a:picLocks noChangeArrowheads="1"/>
                </p:cNvPicPr>
                <p:nvPr/>
              </p:nvPicPr>
              <p:blipFill>
                <a:blip r:embed="rId69" cstate="print"/>
                <a:srcRect/>
                <a:stretch>
                  <a:fillRect/>
                </a:stretch>
              </p:blipFill>
              <p:spPr bwMode="auto">
                <a:xfrm>
                  <a:off x="3913632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5" name="Text Box 35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01" name="Прямоугольник 67"/>
              <p:cNvGrpSpPr>
                <a:grpSpLocks/>
              </p:cNvGrpSpPr>
              <p:nvPr/>
            </p:nvGrpSpPr>
            <p:grpSpPr bwMode="auto">
              <a:xfrm rot="10800000">
                <a:off x="2277220" y="1455408"/>
                <a:ext cx="524256" cy="518160"/>
                <a:chOff x="3913632" y="3169920"/>
                <a:chExt cx="524256" cy="518160"/>
              </a:xfrm>
            </p:grpSpPr>
            <p:pic>
              <p:nvPicPr>
                <p:cNvPr id="14697" name="Прямоугольник 67"/>
                <p:cNvPicPr>
                  <a:picLocks noChangeArrowheads="1"/>
                </p:cNvPicPr>
                <p:nvPr/>
              </p:nvPicPr>
              <p:blipFill>
                <a:blip r:embed="rId70" cstate="print"/>
                <a:srcRect/>
                <a:stretch>
                  <a:fillRect/>
                </a:stretch>
              </p:blipFill>
              <p:spPr bwMode="auto">
                <a:xfrm>
                  <a:off x="3913632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698" name="Text Box 36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04" name="Группа 74"/>
            <p:cNvGrpSpPr>
              <a:grpSpLocks/>
            </p:cNvGrpSpPr>
            <p:nvPr/>
          </p:nvGrpSpPr>
          <p:grpSpPr bwMode="auto">
            <a:xfrm>
              <a:off x="657" y="1933"/>
              <a:ext cx="675" cy="675"/>
              <a:chOff x="2786050" y="3643314"/>
              <a:chExt cx="1071570" cy="1071570"/>
            </a:xfrm>
          </p:grpSpPr>
          <p:grpSp>
            <p:nvGrpSpPr>
              <p:cNvPr id="14807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701" name="Прямоугольник 69"/>
                <p:cNvPicPr>
                  <a:picLocks noChangeArrowheads="1"/>
                </p:cNvPicPr>
                <p:nvPr/>
              </p:nvPicPr>
              <p:blipFill>
                <a:blip r:embed="rId7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2" name="Text Box 36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0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704" name="Прямоугольник 70"/>
                <p:cNvPicPr>
                  <a:picLocks noChangeArrowheads="1"/>
                </p:cNvPicPr>
                <p:nvPr/>
              </p:nvPicPr>
              <p:blipFill>
                <a:blip r:embed="rId7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5" name="Text Box 36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3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707" name="Прямоугольник 71"/>
                <p:cNvPicPr>
                  <a:picLocks noChangeArrowheads="1"/>
                </p:cNvPicPr>
                <p:nvPr/>
              </p:nvPicPr>
              <p:blipFill>
                <a:blip r:embed="rId7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08" name="Text Box 37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4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710" name="Прямоугольник 72"/>
                <p:cNvPicPr>
                  <a:picLocks noChangeArrowheads="1"/>
                </p:cNvPicPr>
                <p:nvPr/>
              </p:nvPicPr>
              <p:blipFill>
                <a:blip r:embed="rId7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11" name="Text Box 375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98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713" name="Прямоугольник 73"/>
                <p:cNvPicPr>
                  <a:picLocks noChangeArrowheads="1"/>
                </p:cNvPicPr>
                <p:nvPr/>
              </p:nvPicPr>
              <p:blipFill>
                <a:blip r:embed="rId7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14" name="Text Box 378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04" name="Group 379"/>
            <p:cNvGrpSpPr>
              <a:grpSpLocks/>
            </p:cNvGrpSpPr>
            <p:nvPr/>
          </p:nvGrpSpPr>
          <p:grpSpPr bwMode="auto">
            <a:xfrm rot="5400000">
              <a:off x="142" y="1203"/>
              <a:ext cx="1002" cy="558"/>
              <a:chOff x="1874" y="999"/>
              <a:chExt cx="1002" cy="558"/>
            </a:xfrm>
          </p:grpSpPr>
          <p:sp>
            <p:nvSpPr>
              <p:cNvPr id="14868" name="Прямоугольник 92"/>
              <p:cNvSpPr/>
              <p:nvPr/>
            </p:nvSpPr>
            <p:spPr>
              <a:xfrm rot="16200000">
                <a:off x="2385" y="1260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05" name="Group 383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sp>
              <p:nvSpPr>
                <p:cNvPr id="14871" name="Прямоугольник 93"/>
                <p:cNvSpPr/>
                <p:nvPr/>
              </p:nvSpPr>
              <p:spPr>
                <a:xfrm rot="16200000">
                  <a:off x="260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4" name="Прямоугольник 94"/>
                <p:cNvSpPr/>
                <p:nvPr/>
              </p:nvSpPr>
              <p:spPr>
                <a:xfrm rot="16200000">
                  <a:off x="237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7" name="Прямоугольник 95"/>
                <p:cNvSpPr/>
                <p:nvPr/>
              </p:nvSpPr>
              <p:spPr>
                <a:xfrm rot="16200000">
                  <a:off x="215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878" name="Прямоугольник 96"/>
                <p:cNvSpPr/>
                <p:nvPr/>
              </p:nvSpPr>
              <p:spPr>
                <a:xfrm rot="16200000">
                  <a:off x="192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6" name="Group 590"/>
          <p:cNvGrpSpPr>
            <a:grpSpLocks/>
          </p:cNvGrpSpPr>
          <p:nvPr/>
        </p:nvGrpSpPr>
        <p:grpSpPr bwMode="auto">
          <a:xfrm rot="20870047">
            <a:off x="1310937" y="3294365"/>
            <a:ext cx="863600" cy="1008063"/>
            <a:chOff x="2971" y="831"/>
            <a:chExt cx="2449" cy="2774"/>
          </a:xfrm>
        </p:grpSpPr>
        <p:grpSp>
          <p:nvGrpSpPr>
            <p:cNvPr id="107" name="Группа 2"/>
            <p:cNvGrpSpPr>
              <a:grpSpLocks/>
            </p:cNvGrpSpPr>
            <p:nvPr/>
          </p:nvGrpSpPr>
          <p:grpSpPr bwMode="auto">
            <a:xfrm rot="10800000">
              <a:off x="3878" y="1752"/>
              <a:ext cx="675" cy="675"/>
              <a:chOff x="1214414" y="1142984"/>
              <a:chExt cx="1071570" cy="1071570"/>
            </a:xfrm>
          </p:grpSpPr>
          <p:grpSp>
            <p:nvGrpSpPr>
              <p:cNvPr id="108" name="Прямоугольник 3"/>
              <p:cNvGrpSpPr>
                <a:grpSpLocks/>
              </p:cNvGrpSpPr>
              <p:nvPr/>
            </p:nvGrpSpPr>
            <p:grpSpPr bwMode="auto">
              <a:xfrm rot="-5400000">
                <a:off x="1170796" y="1066404"/>
                <a:ext cx="518160" cy="518160"/>
                <a:chOff x="4273296" y="2456688"/>
                <a:chExt cx="518160" cy="518160"/>
              </a:xfrm>
            </p:grpSpPr>
            <p:pic>
              <p:nvPicPr>
                <p:cNvPr id="14735" name="Прямоугольник 3"/>
                <p:cNvPicPr>
                  <a:picLocks noChangeArrowheads="1"/>
                </p:cNvPicPr>
                <p:nvPr/>
              </p:nvPicPr>
              <p:blipFill>
                <a:blip r:embed="rId76" cstate="print"/>
                <a:srcRect/>
                <a:stretch>
                  <a:fillRect/>
                </a:stretch>
              </p:blipFill>
              <p:spPr bwMode="auto">
                <a:xfrm>
                  <a:off x="4273296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36" name="Text Box 400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9" name="Прямоугольник 4"/>
              <p:cNvGrpSpPr>
                <a:grpSpLocks/>
              </p:cNvGrpSpPr>
              <p:nvPr/>
            </p:nvGrpSpPr>
            <p:grpSpPr bwMode="auto">
              <a:xfrm rot="-5400000">
                <a:off x="1170796" y="1779636"/>
                <a:ext cx="518160" cy="518160"/>
                <a:chOff x="3560064" y="2456688"/>
                <a:chExt cx="518160" cy="518160"/>
              </a:xfrm>
            </p:grpSpPr>
            <p:pic>
              <p:nvPicPr>
                <p:cNvPr id="14738" name="Прямоугольник 4"/>
                <p:cNvPicPr>
                  <a:picLocks noChangeArrowheads="1"/>
                </p:cNvPicPr>
                <p:nvPr/>
              </p:nvPicPr>
              <p:blipFill>
                <a:blip r:embed="rId77" cstate="print"/>
                <a:srcRect/>
                <a:stretch>
                  <a:fillRect/>
                </a:stretch>
              </p:blipFill>
              <p:spPr bwMode="auto">
                <a:xfrm>
                  <a:off x="3560064" y="2456688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39" name="Text Box 403"/>
                <p:cNvSpPr txBox="1">
                  <a:spLocks noChangeArrowheads="1"/>
                </p:cNvSpPr>
                <p:nvPr/>
              </p:nvSpPr>
              <p:spPr bwMode="auto">
                <a:xfrm>
                  <a:off x="364330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0" name="Прямоугольник 5"/>
              <p:cNvGrpSpPr>
                <a:grpSpLocks/>
              </p:cNvGrpSpPr>
              <p:nvPr/>
            </p:nvGrpSpPr>
            <p:grpSpPr bwMode="auto">
              <a:xfrm rot="-5400000">
                <a:off x="1167748" y="1423020"/>
                <a:ext cx="524256" cy="518160"/>
                <a:chOff x="3913632" y="2456688"/>
                <a:chExt cx="524256" cy="518160"/>
              </a:xfrm>
            </p:grpSpPr>
            <p:pic>
              <p:nvPicPr>
                <p:cNvPr id="14741" name="Прямоугольник 5"/>
                <p:cNvPicPr>
                  <a:picLocks noChangeArrowheads="1"/>
                </p:cNvPicPr>
                <p:nvPr/>
              </p:nvPicPr>
              <p:blipFill>
                <a:blip r:embed="rId78" cstate="print"/>
                <a:srcRect/>
                <a:stretch>
                  <a:fillRect/>
                </a:stretch>
              </p:blipFill>
              <p:spPr bwMode="auto">
                <a:xfrm>
                  <a:off x="3913632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2" name="Text Box 406"/>
                <p:cNvSpPr txBox="1">
                  <a:spLocks noChangeArrowheads="1"/>
                </p:cNvSpPr>
                <p:nvPr/>
              </p:nvSpPr>
              <p:spPr bwMode="auto">
                <a:xfrm>
                  <a:off x="400049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1" name="Прямоугольник 6"/>
              <p:cNvGrpSpPr>
                <a:grpSpLocks/>
              </p:cNvGrpSpPr>
              <p:nvPr/>
            </p:nvGrpSpPr>
            <p:grpSpPr bwMode="auto">
              <a:xfrm rot="-5400000">
                <a:off x="1884028" y="1066404"/>
                <a:ext cx="518160" cy="518160"/>
                <a:chOff x="4273296" y="3169920"/>
                <a:chExt cx="518160" cy="518160"/>
              </a:xfrm>
            </p:grpSpPr>
            <p:pic>
              <p:nvPicPr>
                <p:cNvPr id="14744" name="Прямоугольник 6"/>
                <p:cNvPicPr>
                  <a:picLocks noChangeArrowheads="1"/>
                </p:cNvPicPr>
                <p:nvPr/>
              </p:nvPicPr>
              <p:blipFill>
                <a:blip r:embed="rId79" cstate="print"/>
                <a:srcRect/>
                <a:stretch>
                  <a:fillRect/>
                </a:stretch>
              </p:blipFill>
              <p:spPr bwMode="auto">
                <a:xfrm>
                  <a:off x="4273296" y="3169920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5" name="Text Box 409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2" name="Прямоугольник 7"/>
              <p:cNvGrpSpPr>
                <a:grpSpLocks/>
              </p:cNvGrpSpPr>
              <p:nvPr/>
            </p:nvGrpSpPr>
            <p:grpSpPr bwMode="auto">
              <a:xfrm rot="-5400000">
                <a:off x="1527412" y="1069452"/>
                <a:ext cx="518160" cy="512064"/>
                <a:chOff x="4273296" y="2816352"/>
                <a:chExt cx="518160" cy="512064"/>
              </a:xfrm>
            </p:grpSpPr>
            <p:pic>
              <p:nvPicPr>
                <p:cNvPr id="14747" name="Прямоугольник 7"/>
                <p:cNvPicPr>
                  <a:picLocks noChangeArrowheads="1"/>
                </p:cNvPicPr>
                <p:nvPr/>
              </p:nvPicPr>
              <p:blipFill>
                <a:blip r:embed="rId80" cstate="print"/>
                <a:srcRect/>
                <a:stretch>
                  <a:fillRect/>
                </a:stretch>
              </p:blipFill>
              <p:spPr bwMode="auto">
                <a:xfrm>
                  <a:off x="4273296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48" name="Text Box 41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13" name="Группа 8"/>
            <p:cNvGrpSpPr>
              <a:grpSpLocks/>
            </p:cNvGrpSpPr>
            <p:nvPr/>
          </p:nvGrpSpPr>
          <p:grpSpPr bwMode="auto">
            <a:xfrm>
              <a:off x="2971" y="845"/>
              <a:ext cx="675" cy="675"/>
              <a:chOff x="3071802" y="5000636"/>
              <a:chExt cx="1071570" cy="1071570"/>
            </a:xfrm>
          </p:grpSpPr>
          <p:grpSp>
            <p:nvGrpSpPr>
              <p:cNvPr id="114" name="Прямоугольник 9"/>
              <p:cNvGrpSpPr>
                <a:grpSpLocks/>
              </p:cNvGrpSpPr>
              <p:nvPr/>
            </p:nvGrpSpPr>
            <p:grpSpPr bwMode="auto">
              <a:xfrm>
                <a:off x="3341950" y="5318008"/>
                <a:ext cx="524256" cy="512064"/>
                <a:chOff x="2127504" y="3889248"/>
                <a:chExt cx="524256" cy="512064"/>
              </a:xfrm>
            </p:grpSpPr>
            <p:pic>
              <p:nvPicPr>
                <p:cNvPr id="14751" name="Прямоугольник 9"/>
                <p:cNvPicPr>
                  <a:picLocks noChangeArrowheads="1"/>
                </p:cNvPicPr>
                <p:nvPr/>
              </p:nvPicPr>
              <p:blipFill>
                <a:blip r:embed="rId81" cstate="print"/>
                <a:srcRect/>
                <a:stretch>
                  <a:fillRect/>
                </a:stretch>
              </p:blipFill>
              <p:spPr bwMode="auto">
                <a:xfrm>
                  <a:off x="2127504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2" name="Text Box 41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5" name="Прямоугольник 10"/>
              <p:cNvGrpSpPr>
                <a:grpSpLocks/>
              </p:cNvGrpSpPr>
              <p:nvPr/>
            </p:nvGrpSpPr>
            <p:grpSpPr bwMode="auto">
              <a:xfrm>
                <a:off x="3341950" y="5671576"/>
                <a:ext cx="524256" cy="518160"/>
                <a:chOff x="2127504" y="4242816"/>
                <a:chExt cx="524256" cy="518160"/>
              </a:xfrm>
            </p:grpSpPr>
            <p:pic>
              <p:nvPicPr>
                <p:cNvPr id="14754" name="Прямоугольник 10"/>
                <p:cNvPicPr>
                  <a:picLocks noChangeArrowheads="1"/>
                </p:cNvPicPr>
                <p:nvPr/>
              </p:nvPicPr>
              <p:blipFill>
                <a:blip r:embed="rId82" cstate="print"/>
                <a:srcRect/>
                <a:stretch>
                  <a:fillRect/>
                </a:stretch>
              </p:blipFill>
              <p:spPr bwMode="auto">
                <a:xfrm>
                  <a:off x="2127504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5" name="Text Box 41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6" name="Прямоугольник 11"/>
              <p:cNvGrpSpPr>
                <a:grpSpLocks/>
              </p:cNvGrpSpPr>
              <p:nvPr/>
            </p:nvGrpSpPr>
            <p:grpSpPr bwMode="auto">
              <a:xfrm>
                <a:off x="3701614" y="5671576"/>
                <a:ext cx="518160" cy="518160"/>
                <a:chOff x="2487168" y="4242816"/>
                <a:chExt cx="518160" cy="518160"/>
              </a:xfrm>
            </p:grpSpPr>
            <p:pic>
              <p:nvPicPr>
                <p:cNvPr id="14757" name="Прямоугольник 11"/>
                <p:cNvPicPr>
                  <a:picLocks noChangeArrowheads="1"/>
                </p:cNvPicPr>
                <p:nvPr/>
              </p:nvPicPr>
              <p:blipFill>
                <a:blip r:embed="rId83" cstate="print"/>
                <a:srcRect/>
                <a:stretch>
                  <a:fillRect/>
                </a:stretch>
              </p:blipFill>
              <p:spPr bwMode="auto">
                <a:xfrm>
                  <a:off x="2487168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58" name="Text Box 42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7" name="Прямоугольник 12"/>
              <p:cNvGrpSpPr>
                <a:grpSpLocks/>
              </p:cNvGrpSpPr>
              <p:nvPr/>
            </p:nvGrpSpPr>
            <p:grpSpPr bwMode="auto">
              <a:xfrm>
                <a:off x="2988382" y="5318008"/>
                <a:ext cx="518160" cy="512064"/>
                <a:chOff x="1773936" y="3889248"/>
                <a:chExt cx="518160" cy="512064"/>
              </a:xfrm>
            </p:grpSpPr>
            <p:pic>
              <p:nvPicPr>
                <p:cNvPr id="14760" name="Прямоугольник 12"/>
                <p:cNvPicPr>
                  <a:picLocks noChangeArrowheads="1"/>
                </p:cNvPicPr>
                <p:nvPr/>
              </p:nvPicPr>
              <p:blipFill>
                <a:blip r:embed="rId84" cstate="print"/>
                <a:srcRect/>
                <a:stretch>
                  <a:fillRect/>
                </a:stretch>
              </p:blipFill>
              <p:spPr bwMode="auto">
                <a:xfrm>
                  <a:off x="177393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1" name="Text Box 42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18" name="Прямоугольник 13"/>
              <p:cNvGrpSpPr>
                <a:grpSpLocks/>
              </p:cNvGrpSpPr>
              <p:nvPr/>
            </p:nvGrpSpPr>
            <p:grpSpPr bwMode="auto">
              <a:xfrm>
                <a:off x="2988382" y="4958344"/>
                <a:ext cx="518160" cy="518160"/>
                <a:chOff x="1773936" y="3529584"/>
                <a:chExt cx="518160" cy="518160"/>
              </a:xfrm>
            </p:grpSpPr>
            <p:pic>
              <p:nvPicPr>
                <p:cNvPr id="14763" name="Прямоугольник 13"/>
                <p:cNvPicPr>
                  <a:picLocks noChangeArrowheads="1"/>
                </p:cNvPicPr>
                <p:nvPr/>
              </p:nvPicPr>
              <p:blipFill>
                <a:blip r:embed="rId85" cstate="print"/>
                <a:srcRect/>
                <a:stretch>
                  <a:fillRect/>
                </a:stretch>
              </p:blipFill>
              <p:spPr bwMode="auto">
                <a:xfrm>
                  <a:off x="177393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4" name="Text Box 4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19" name="Группа 76"/>
            <p:cNvGrpSpPr>
              <a:grpSpLocks/>
            </p:cNvGrpSpPr>
            <p:nvPr/>
          </p:nvGrpSpPr>
          <p:grpSpPr bwMode="auto">
            <a:xfrm rot="5400000" flipV="1">
              <a:off x="3991" y="2319"/>
              <a:ext cx="453" cy="680"/>
              <a:chOff x="2214546" y="2166929"/>
              <a:chExt cx="714380" cy="1143008"/>
            </a:xfrm>
          </p:grpSpPr>
          <p:grpSp>
            <p:nvGrpSpPr>
              <p:cNvPr id="120" name="Прямоугольник 21"/>
              <p:cNvGrpSpPr>
                <a:grpSpLocks/>
              </p:cNvGrpSpPr>
              <p:nvPr/>
            </p:nvGrpSpPr>
            <p:grpSpPr bwMode="auto">
              <a:xfrm>
                <a:off x="2128652" y="2507359"/>
                <a:ext cx="524256" cy="536448"/>
                <a:chOff x="1414272" y="2840736"/>
                <a:chExt cx="524256" cy="536448"/>
              </a:xfrm>
            </p:grpSpPr>
            <p:pic>
              <p:nvPicPr>
                <p:cNvPr id="14767" name="Прямоугольник 21"/>
                <p:cNvPicPr>
                  <a:picLocks noChangeArrowheads="1"/>
                </p:cNvPicPr>
                <p:nvPr/>
              </p:nvPicPr>
              <p:blipFill>
                <a:blip r:embed="rId86" cstate="print"/>
                <a:srcRect/>
                <a:stretch>
                  <a:fillRect/>
                </a:stretch>
              </p:blipFill>
              <p:spPr bwMode="auto">
                <a:xfrm>
                  <a:off x="1414272" y="2840736"/>
                  <a:ext cx="524256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768" name="Text Box 43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7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1" name="Прямоугольник 22"/>
              <p:cNvGrpSpPr>
                <a:grpSpLocks/>
              </p:cNvGrpSpPr>
              <p:nvPr/>
            </p:nvGrpSpPr>
            <p:grpSpPr bwMode="auto">
              <a:xfrm>
                <a:off x="2128652" y="2123311"/>
                <a:ext cx="524256" cy="542544"/>
                <a:chOff x="1414272" y="2456688"/>
                <a:chExt cx="524256" cy="542544"/>
              </a:xfrm>
            </p:grpSpPr>
            <p:pic>
              <p:nvPicPr>
                <p:cNvPr id="14770" name="Прямоугольник 22"/>
                <p:cNvPicPr>
                  <a:picLocks noChangeArrowheads="1"/>
                </p:cNvPicPr>
                <p:nvPr/>
              </p:nvPicPr>
              <p:blipFill>
                <a:blip r:embed="rId87" cstate="print"/>
                <a:srcRect/>
                <a:stretch>
                  <a:fillRect/>
                </a:stretch>
              </p:blipFill>
              <p:spPr bwMode="auto">
                <a:xfrm>
                  <a:off x="1414272" y="2456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1" name="Text Box 43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2" name="Прямоугольник 23"/>
              <p:cNvGrpSpPr>
                <a:grpSpLocks/>
              </p:cNvGrpSpPr>
              <p:nvPr/>
            </p:nvGrpSpPr>
            <p:grpSpPr bwMode="auto">
              <a:xfrm>
                <a:off x="2128652" y="2885311"/>
                <a:ext cx="524256" cy="542544"/>
                <a:chOff x="1414272" y="3218688"/>
                <a:chExt cx="524256" cy="542544"/>
              </a:xfrm>
            </p:grpSpPr>
            <p:pic>
              <p:nvPicPr>
                <p:cNvPr id="14773" name="Прямоугольник 23"/>
                <p:cNvPicPr>
                  <a:picLocks noChangeArrowheads="1"/>
                </p:cNvPicPr>
                <p:nvPr/>
              </p:nvPicPr>
              <p:blipFill>
                <a:blip r:embed="rId88" cstate="print"/>
                <a:srcRect/>
                <a:stretch>
                  <a:fillRect/>
                </a:stretch>
              </p:blipFill>
              <p:spPr bwMode="auto">
                <a:xfrm>
                  <a:off x="1414272" y="3218688"/>
                  <a:ext cx="524256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4" name="Text Box 43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500166" y="3262311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3" name="Прямоугольник 24"/>
              <p:cNvGrpSpPr>
                <a:grpSpLocks/>
              </p:cNvGrpSpPr>
              <p:nvPr/>
            </p:nvGrpSpPr>
            <p:grpSpPr bwMode="auto">
              <a:xfrm>
                <a:off x="2488316" y="2507359"/>
                <a:ext cx="518160" cy="536448"/>
                <a:chOff x="1773936" y="2840736"/>
                <a:chExt cx="518160" cy="536448"/>
              </a:xfrm>
            </p:grpSpPr>
            <p:pic>
              <p:nvPicPr>
                <p:cNvPr id="14776" name="Прямоугольник 24"/>
                <p:cNvPicPr>
                  <a:picLocks noChangeArrowheads="1"/>
                </p:cNvPicPr>
                <p:nvPr/>
              </p:nvPicPr>
              <p:blipFill>
                <a:blip r:embed="rId89" cstate="print"/>
                <a:srcRect/>
                <a:stretch>
                  <a:fillRect/>
                </a:stretch>
              </p:blipFill>
              <p:spPr bwMode="auto">
                <a:xfrm>
                  <a:off x="1773936" y="2840736"/>
                  <a:ext cx="518160" cy="536448"/>
                </a:xfrm>
                <a:prstGeom prst="rect">
                  <a:avLst/>
                </a:prstGeom>
                <a:noFill/>
              </p:spPr>
            </p:pic>
            <p:sp>
              <p:nvSpPr>
                <p:cNvPr id="14777" name="Text Box 441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881309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4" name="Прямоугольник 25"/>
              <p:cNvGrpSpPr>
                <a:grpSpLocks/>
              </p:cNvGrpSpPr>
              <p:nvPr/>
            </p:nvGrpSpPr>
            <p:grpSpPr bwMode="auto">
              <a:xfrm>
                <a:off x="2488316" y="2123311"/>
                <a:ext cx="518160" cy="542544"/>
                <a:chOff x="1773936" y="2456688"/>
                <a:chExt cx="518160" cy="542544"/>
              </a:xfrm>
            </p:grpSpPr>
            <p:pic>
              <p:nvPicPr>
                <p:cNvPr id="14779" name="Прямоугольник 25"/>
                <p:cNvPicPr>
                  <a:picLocks noChangeArrowheads="1"/>
                </p:cNvPicPr>
                <p:nvPr/>
              </p:nvPicPr>
              <p:blipFill>
                <a:blip r:embed="rId90" cstate="print"/>
                <a:srcRect/>
                <a:stretch>
                  <a:fillRect/>
                </a:stretch>
              </p:blipFill>
              <p:spPr bwMode="auto">
                <a:xfrm>
                  <a:off x="1773936" y="2456688"/>
                  <a:ext cx="518160" cy="54254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0" name="Text Box 444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857356" y="2500306"/>
                  <a:ext cx="357190" cy="3810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25" name="Группа 78"/>
            <p:cNvGrpSpPr>
              <a:grpSpLocks/>
            </p:cNvGrpSpPr>
            <p:nvPr/>
          </p:nvGrpSpPr>
          <p:grpSpPr bwMode="auto">
            <a:xfrm rot="10800000" flipH="1">
              <a:off x="4785" y="845"/>
              <a:ext cx="635" cy="675"/>
              <a:chOff x="4214810" y="3643314"/>
              <a:chExt cx="1071570" cy="1071570"/>
            </a:xfrm>
          </p:grpSpPr>
          <p:grpSp>
            <p:nvGrpSpPr>
              <p:cNvPr id="126" name="Прямоугольник 27"/>
              <p:cNvGrpSpPr>
                <a:grpSpLocks/>
              </p:cNvGrpSpPr>
              <p:nvPr/>
            </p:nvGrpSpPr>
            <p:grpSpPr bwMode="auto">
              <a:xfrm>
                <a:off x="4843474" y="4317876"/>
                <a:ext cx="524256" cy="512064"/>
                <a:chOff x="3200400" y="3889248"/>
                <a:chExt cx="524256" cy="512064"/>
              </a:xfrm>
            </p:grpSpPr>
            <p:pic>
              <p:nvPicPr>
                <p:cNvPr id="14783" name="Прямоугольник 27"/>
                <p:cNvPicPr>
                  <a:picLocks noChangeArrowheads="1"/>
                </p:cNvPicPr>
                <p:nvPr/>
              </p:nvPicPr>
              <p:blipFill>
                <a:blip r:embed="rId91" cstate="print"/>
                <a:srcRect/>
                <a:stretch>
                  <a:fillRect/>
                </a:stretch>
              </p:blipFill>
              <p:spPr bwMode="auto">
                <a:xfrm>
                  <a:off x="3200400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4" name="Text Box 44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28611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27" name="Прямоугольник 28"/>
              <p:cNvGrpSpPr>
                <a:grpSpLocks/>
              </p:cNvGrpSpPr>
              <p:nvPr/>
            </p:nvGrpSpPr>
            <p:grpSpPr bwMode="auto">
              <a:xfrm>
                <a:off x="4483810" y="3598548"/>
                <a:ext cx="524256" cy="518160"/>
                <a:chOff x="2840736" y="3169920"/>
                <a:chExt cx="524256" cy="518160"/>
              </a:xfrm>
            </p:grpSpPr>
            <p:pic>
              <p:nvPicPr>
                <p:cNvPr id="14786" name="Прямоугольник 28"/>
                <p:cNvPicPr>
                  <a:picLocks noChangeArrowheads="1"/>
                </p:cNvPicPr>
                <p:nvPr/>
              </p:nvPicPr>
              <p:blipFill>
                <a:blip r:embed="rId92" cstate="print"/>
                <a:srcRect/>
                <a:stretch>
                  <a:fillRect/>
                </a:stretch>
              </p:blipFill>
              <p:spPr bwMode="auto">
                <a:xfrm>
                  <a:off x="2840736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87" name="Text Box 451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92892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17" name="Прямоугольник 29"/>
              <p:cNvGrpSpPr>
                <a:grpSpLocks/>
              </p:cNvGrpSpPr>
              <p:nvPr/>
            </p:nvGrpSpPr>
            <p:grpSpPr bwMode="auto">
              <a:xfrm>
                <a:off x="4843474" y="3958212"/>
                <a:ext cx="524256" cy="518160"/>
                <a:chOff x="3200400" y="3529584"/>
                <a:chExt cx="524256" cy="518160"/>
              </a:xfrm>
            </p:grpSpPr>
            <p:pic>
              <p:nvPicPr>
                <p:cNvPr id="14789" name="Прямоугольник 29"/>
                <p:cNvPicPr>
                  <a:picLocks noChangeArrowheads="1"/>
                </p:cNvPicPr>
                <p:nvPr/>
              </p:nvPicPr>
              <p:blipFill>
                <a:blip r:embed="rId93" cstate="print"/>
                <a:srcRect/>
                <a:stretch>
                  <a:fillRect/>
                </a:stretch>
              </p:blipFill>
              <p:spPr bwMode="auto">
                <a:xfrm>
                  <a:off x="3200400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0" name="Text Box 45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28611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20" name="Прямоугольник 30"/>
              <p:cNvGrpSpPr>
                <a:grpSpLocks/>
              </p:cNvGrpSpPr>
              <p:nvPr/>
            </p:nvGrpSpPr>
            <p:grpSpPr bwMode="auto">
              <a:xfrm>
                <a:off x="4130242" y="3958212"/>
                <a:ext cx="518160" cy="518160"/>
                <a:chOff x="2487168" y="3529584"/>
                <a:chExt cx="518160" cy="518160"/>
              </a:xfrm>
            </p:grpSpPr>
            <p:pic>
              <p:nvPicPr>
                <p:cNvPr id="14792" name="Прямоугольник 30"/>
                <p:cNvPicPr>
                  <a:picLocks noChangeArrowheads="1"/>
                </p:cNvPicPr>
                <p:nvPr/>
              </p:nvPicPr>
              <p:blipFill>
                <a:blip r:embed="rId94" cstate="print"/>
                <a:srcRect/>
                <a:stretch>
                  <a:fillRect/>
                </a:stretch>
              </p:blipFill>
              <p:spPr bwMode="auto">
                <a:xfrm>
                  <a:off x="2487168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3" name="Text Box 45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23" name="Прямоугольник 31"/>
              <p:cNvGrpSpPr>
                <a:grpSpLocks/>
              </p:cNvGrpSpPr>
              <p:nvPr/>
            </p:nvGrpSpPr>
            <p:grpSpPr bwMode="auto">
              <a:xfrm>
                <a:off x="4483810" y="3958212"/>
                <a:ext cx="524256" cy="518160"/>
                <a:chOff x="2840736" y="3529584"/>
                <a:chExt cx="524256" cy="518160"/>
              </a:xfrm>
            </p:grpSpPr>
            <p:pic>
              <p:nvPicPr>
                <p:cNvPr id="14795" name="Прямоугольник 31"/>
                <p:cNvPicPr>
                  <a:picLocks noChangeArrowheads="1"/>
                </p:cNvPicPr>
                <p:nvPr/>
              </p:nvPicPr>
              <p:blipFill>
                <a:blip r:embed="rId95" cstate="print"/>
                <a:srcRect/>
                <a:stretch>
                  <a:fillRect/>
                </a:stretch>
              </p:blipFill>
              <p:spPr bwMode="auto">
                <a:xfrm>
                  <a:off x="2840736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796" name="Text Box 46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92892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26" name="Группа 32"/>
            <p:cNvGrpSpPr>
              <a:grpSpLocks/>
            </p:cNvGrpSpPr>
            <p:nvPr/>
          </p:nvGrpSpPr>
          <p:grpSpPr bwMode="auto">
            <a:xfrm>
              <a:off x="4353" y="1071"/>
              <a:ext cx="675" cy="669"/>
              <a:chOff x="7143768" y="1571612"/>
              <a:chExt cx="1071570" cy="1062692"/>
            </a:xfrm>
          </p:grpSpPr>
          <p:grpSp>
            <p:nvGrpSpPr>
              <p:cNvPr id="14829" name="Прямоугольник 33"/>
              <p:cNvGrpSpPr>
                <a:grpSpLocks/>
              </p:cNvGrpSpPr>
              <p:nvPr/>
            </p:nvGrpSpPr>
            <p:grpSpPr bwMode="auto">
              <a:xfrm>
                <a:off x="7060348" y="1877940"/>
                <a:ext cx="518160" cy="512064"/>
                <a:chOff x="1773936" y="3163824"/>
                <a:chExt cx="518160" cy="512064"/>
              </a:xfrm>
            </p:grpSpPr>
            <p:pic>
              <p:nvPicPr>
                <p:cNvPr id="14799" name="Прямоугольник 33"/>
                <p:cNvPicPr>
                  <a:picLocks noChangeArrowheads="1"/>
                </p:cNvPicPr>
                <p:nvPr/>
              </p:nvPicPr>
              <p:blipFill>
                <a:blip r:embed="rId96" cstate="print"/>
                <a:srcRect/>
                <a:stretch>
                  <a:fillRect/>
                </a:stretch>
              </p:blipFill>
              <p:spPr bwMode="auto">
                <a:xfrm>
                  <a:off x="1773936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0" name="Text Box 46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5735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0" name="Прямоугольник 34"/>
              <p:cNvGrpSpPr>
                <a:grpSpLocks/>
              </p:cNvGrpSpPr>
              <p:nvPr/>
            </p:nvGrpSpPr>
            <p:grpSpPr bwMode="auto">
              <a:xfrm>
                <a:off x="7773580" y="1877940"/>
                <a:ext cx="518160" cy="512064"/>
                <a:chOff x="2487168" y="3163824"/>
                <a:chExt cx="518160" cy="512064"/>
              </a:xfrm>
            </p:grpSpPr>
            <p:pic>
              <p:nvPicPr>
                <p:cNvPr id="14802" name="Прямоугольник 34"/>
                <p:cNvPicPr>
                  <a:picLocks noChangeArrowheads="1"/>
                </p:cNvPicPr>
                <p:nvPr/>
              </p:nvPicPr>
              <p:blipFill>
                <a:blip r:embed="rId97" cstate="print"/>
                <a:srcRect/>
                <a:stretch>
                  <a:fillRect/>
                </a:stretch>
              </p:blipFill>
              <p:spPr bwMode="auto">
                <a:xfrm>
                  <a:off x="2487168" y="3163824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3" name="Text Box 46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57173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3" name="Прямоугольник 35"/>
              <p:cNvGrpSpPr>
                <a:grpSpLocks/>
              </p:cNvGrpSpPr>
              <p:nvPr/>
            </p:nvGrpSpPr>
            <p:grpSpPr bwMode="auto">
              <a:xfrm>
                <a:off x="7413916" y="2231508"/>
                <a:ext cx="524256" cy="518160"/>
                <a:chOff x="2127504" y="3517392"/>
                <a:chExt cx="524256" cy="518160"/>
              </a:xfrm>
            </p:grpSpPr>
            <p:pic>
              <p:nvPicPr>
                <p:cNvPr id="14805" name="Прямоугольник 35"/>
                <p:cNvPicPr>
                  <a:picLocks noChangeArrowheads="1"/>
                </p:cNvPicPr>
                <p:nvPr/>
              </p:nvPicPr>
              <p:blipFill>
                <a:blip r:embed="rId98" cstate="print"/>
                <a:srcRect/>
                <a:stretch>
                  <a:fillRect/>
                </a:stretch>
              </p:blipFill>
              <p:spPr bwMode="auto">
                <a:xfrm>
                  <a:off x="2127504" y="3517392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6" name="Text Box 470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56299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6" name="Прямоугольник 36"/>
              <p:cNvGrpSpPr>
                <a:grpSpLocks/>
              </p:cNvGrpSpPr>
              <p:nvPr/>
            </p:nvGrpSpPr>
            <p:grpSpPr bwMode="auto">
              <a:xfrm>
                <a:off x="7413916" y="1877940"/>
                <a:ext cx="524256" cy="512064"/>
                <a:chOff x="2127504" y="3163824"/>
                <a:chExt cx="524256" cy="512064"/>
              </a:xfrm>
            </p:grpSpPr>
            <p:pic>
              <p:nvPicPr>
                <p:cNvPr id="14808" name="Прямоугольник 36"/>
                <p:cNvPicPr>
                  <a:picLocks noChangeArrowheads="1"/>
                </p:cNvPicPr>
                <p:nvPr/>
              </p:nvPicPr>
              <p:blipFill>
                <a:blip r:embed="rId99" cstate="print"/>
                <a:srcRect/>
                <a:stretch>
                  <a:fillRect/>
                </a:stretch>
              </p:blipFill>
              <p:spPr bwMode="auto">
                <a:xfrm>
                  <a:off x="2127504" y="3163824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09" name="Text Box 47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3205808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39" name="Прямоугольник 37"/>
              <p:cNvGrpSpPr>
                <a:grpSpLocks/>
              </p:cNvGrpSpPr>
              <p:nvPr/>
            </p:nvGrpSpPr>
            <p:grpSpPr bwMode="auto">
              <a:xfrm>
                <a:off x="7413916" y="1530468"/>
                <a:ext cx="524256" cy="512064"/>
                <a:chOff x="2127504" y="2816352"/>
                <a:chExt cx="524256" cy="512064"/>
              </a:xfrm>
            </p:grpSpPr>
            <p:pic>
              <p:nvPicPr>
                <p:cNvPr id="14811" name="Прямоугольник 37"/>
                <p:cNvPicPr>
                  <a:picLocks noChangeArrowheads="1"/>
                </p:cNvPicPr>
                <p:nvPr/>
              </p:nvPicPr>
              <p:blipFill>
                <a:blip r:embed="rId100" cstate="print"/>
                <a:srcRect/>
                <a:stretch>
                  <a:fillRect/>
                </a:stretch>
              </p:blipFill>
              <p:spPr bwMode="auto">
                <a:xfrm>
                  <a:off x="2127504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2" name="Text Box 47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21454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42" name="Группа 38"/>
            <p:cNvGrpSpPr>
              <a:grpSpLocks/>
            </p:cNvGrpSpPr>
            <p:nvPr/>
          </p:nvGrpSpPr>
          <p:grpSpPr bwMode="auto">
            <a:xfrm rot="16200000">
              <a:off x="3765" y="2999"/>
              <a:ext cx="675" cy="450"/>
              <a:chOff x="714348" y="2928934"/>
              <a:chExt cx="1071570" cy="714380"/>
            </a:xfrm>
          </p:grpSpPr>
          <p:grpSp>
            <p:nvGrpSpPr>
              <p:cNvPr id="14845" name="Прямоугольник 39"/>
              <p:cNvGrpSpPr>
                <a:grpSpLocks/>
              </p:cNvGrpSpPr>
              <p:nvPr/>
            </p:nvGrpSpPr>
            <p:grpSpPr bwMode="auto">
              <a:xfrm rot="-5400000">
                <a:off x="1382240" y="3208970"/>
                <a:ext cx="524256" cy="518160"/>
                <a:chOff x="3913632" y="4242816"/>
                <a:chExt cx="524256" cy="518160"/>
              </a:xfrm>
            </p:grpSpPr>
            <p:pic>
              <p:nvPicPr>
                <p:cNvPr id="14815" name="Прямоугольник 39"/>
                <p:cNvPicPr>
                  <a:picLocks noChangeArrowheads="1"/>
                </p:cNvPicPr>
                <p:nvPr/>
              </p:nvPicPr>
              <p:blipFill>
                <a:blip r:embed="rId101" cstate="print"/>
                <a:srcRect/>
                <a:stretch>
                  <a:fillRect/>
                </a:stretch>
              </p:blipFill>
              <p:spPr bwMode="auto">
                <a:xfrm>
                  <a:off x="391363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6" name="Text Box 480"/>
                <p:cNvSpPr txBox="1">
                  <a:spLocks noChangeArrowheads="1"/>
                </p:cNvSpPr>
                <p:nvPr/>
              </p:nvSpPr>
              <p:spPr bwMode="auto">
                <a:xfrm>
                  <a:off x="400049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6" name="Прямоугольник 40"/>
              <p:cNvGrpSpPr>
                <a:grpSpLocks/>
              </p:cNvGrpSpPr>
              <p:nvPr/>
            </p:nvGrpSpPr>
            <p:grpSpPr bwMode="auto">
              <a:xfrm rot="-5400000">
                <a:off x="669008" y="3208970"/>
                <a:ext cx="524256" cy="518160"/>
                <a:chOff x="3913632" y="3529584"/>
                <a:chExt cx="524256" cy="518160"/>
              </a:xfrm>
            </p:grpSpPr>
            <p:pic>
              <p:nvPicPr>
                <p:cNvPr id="14818" name="Прямоугольник 40"/>
                <p:cNvPicPr>
                  <a:picLocks noChangeArrowheads="1"/>
                </p:cNvPicPr>
                <p:nvPr/>
              </p:nvPicPr>
              <p:blipFill>
                <a:blip r:embed="rId102" cstate="print"/>
                <a:srcRect/>
                <a:stretch>
                  <a:fillRect/>
                </a:stretch>
              </p:blipFill>
              <p:spPr bwMode="auto">
                <a:xfrm>
                  <a:off x="391363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19" name="Text Box 483"/>
                <p:cNvSpPr txBox="1">
                  <a:spLocks noChangeArrowheads="1"/>
                </p:cNvSpPr>
                <p:nvPr/>
              </p:nvSpPr>
              <p:spPr bwMode="auto">
                <a:xfrm>
                  <a:off x="400049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47" name="Прямоугольник 41"/>
              <p:cNvGrpSpPr>
                <a:grpSpLocks/>
              </p:cNvGrpSpPr>
              <p:nvPr/>
            </p:nvGrpSpPr>
            <p:grpSpPr bwMode="auto">
              <a:xfrm rot="-5400000">
                <a:off x="1385288" y="2852354"/>
                <a:ext cx="518160" cy="518160"/>
                <a:chOff x="4273296" y="4242816"/>
                <a:chExt cx="518160" cy="518160"/>
              </a:xfrm>
            </p:grpSpPr>
            <p:pic>
              <p:nvPicPr>
                <p:cNvPr id="14821" name="Прямоугольник 41"/>
                <p:cNvPicPr>
                  <a:picLocks noChangeArrowheads="1"/>
                </p:cNvPicPr>
                <p:nvPr/>
              </p:nvPicPr>
              <p:blipFill>
                <a:blip r:embed="rId103" cstate="print"/>
                <a:srcRect/>
                <a:stretch>
                  <a:fillRect/>
                </a:stretch>
              </p:blipFill>
              <p:spPr bwMode="auto">
                <a:xfrm>
                  <a:off x="427329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2" name="Text Box 486"/>
                <p:cNvSpPr txBox="1">
                  <a:spLocks noChangeArrowheads="1"/>
                </p:cNvSpPr>
                <p:nvPr/>
              </p:nvSpPr>
              <p:spPr bwMode="auto">
                <a:xfrm>
                  <a:off x="435768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3" name="Прямоугольник 42"/>
              <p:cNvGrpSpPr>
                <a:grpSpLocks/>
              </p:cNvGrpSpPr>
              <p:nvPr/>
            </p:nvGrpSpPr>
            <p:grpSpPr bwMode="auto">
              <a:xfrm rot="-5400000">
                <a:off x="1028672" y="2855402"/>
                <a:ext cx="518160" cy="512064"/>
                <a:chOff x="4273296" y="3889248"/>
                <a:chExt cx="518160" cy="512064"/>
              </a:xfrm>
            </p:grpSpPr>
            <p:pic>
              <p:nvPicPr>
                <p:cNvPr id="14824" name="Прямоугольник 42"/>
                <p:cNvPicPr>
                  <a:picLocks noChangeArrowheads="1"/>
                </p:cNvPicPr>
                <p:nvPr/>
              </p:nvPicPr>
              <p:blipFill>
                <a:blip r:embed="rId104" cstate="print"/>
                <a:srcRect/>
                <a:stretch>
                  <a:fillRect/>
                </a:stretch>
              </p:blipFill>
              <p:spPr bwMode="auto">
                <a:xfrm>
                  <a:off x="4273296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5" name="Text Box 489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4" name="Прямоугольник 43"/>
              <p:cNvGrpSpPr>
                <a:grpSpLocks/>
              </p:cNvGrpSpPr>
              <p:nvPr/>
            </p:nvGrpSpPr>
            <p:grpSpPr bwMode="auto">
              <a:xfrm rot="-5400000">
                <a:off x="672056" y="2852354"/>
                <a:ext cx="518160" cy="518160"/>
                <a:chOff x="4273296" y="3529584"/>
                <a:chExt cx="518160" cy="518160"/>
              </a:xfrm>
            </p:grpSpPr>
            <p:pic>
              <p:nvPicPr>
                <p:cNvPr id="14827" name="Прямоугольник 43"/>
                <p:cNvPicPr>
                  <a:picLocks noChangeArrowheads="1"/>
                </p:cNvPicPr>
                <p:nvPr/>
              </p:nvPicPr>
              <p:blipFill>
                <a:blip r:embed="rId105" cstate="print"/>
                <a:srcRect/>
                <a:stretch>
                  <a:fillRect/>
                </a:stretch>
              </p:blipFill>
              <p:spPr bwMode="auto">
                <a:xfrm>
                  <a:off x="4273296" y="3529584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28" name="Text Box 492"/>
                <p:cNvSpPr txBox="1">
                  <a:spLocks noChangeArrowheads="1"/>
                </p:cNvSpPr>
                <p:nvPr/>
              </p:nvSpPr>
              <p:spPr bwMode="auto">
                <a:xfrm>
                  <a:off x="435768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55" name="Группа 44"/>
            <p:cNvGrpSpPr>
              <a:grpSpLocks/>
            </p:cNvGrpSpPr>
            <p:nvPr/>
          </p:nvGrpSpPr>
          <p:grpSpPr bwMode="auto">
            <a:xfrm>
              <a:off x="3878" y="1071"/>
              <a:ext cx="450" cy="900"/>
              <a:chOff x="3143240" y="1500174"/>
              <a:chExt cx="714380" cy="1428760"/>
            </a:xfrm>
          </p:grpSpPr>
          <p:grpSp>
            <p:nvGrpSpPr>
              <p:cNvPr id="14856" name="Прямоугольник 45"/>
              <p:cNvGrpSpPr>
                <a:grpSpLocks/>
              </p:cNvGrpSpPr>
              <p:nvPr/>
            </p:nvGrpSpPr>
            <p:grpSpPr bwMode="auto">
              <a:xfrm rot="5400000">
                <a:off x="3025710" y="2488502"/>
                <a:ext cx="518160" cy="518160"/>
                <a:chOff x="3560064" y="4242816"/>
                <a:chExt cx="518160" cy="518160"/>
              </a:xfrm>
            </p:grpSpPr>
            <p:pic>
              <p:nvPicPr>
                <p:cNvPr id="14831" name="Прямоугольник 45"/>
                <p:cNvPicPr>
                  <a:picLocks noChangeArrowheads="1"/>
                </p:cNvPicPr>
                <p:nvPr/>
              </p:nvPicPr>
              <p:blipFill>
                <a:blip r:embed="rId106" cstate="print"/>
                <a:srcRect/>
                <a:stretch>
                  <a:fillRect/>
                </a:stretch>
              </p:blipFill>
              <p:spPr bwMode="auto">
                <a:xfrm>
                  <a:off x="3560064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2" name="Text Box 49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64330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7" name="Прямоугольник 46"/>
              <p:cNvGrpSpPr>
                <a:grpSpLocks/>
              </p:cNvGrpSpPr>
              <p:nvPr/>
            </p:nvGrpSpPr>
            <p:grpSpPr bwMode="auto">
              <a:xfrm rot="5400000">
                <a:off x="3022662" y="2131886"/>
                <a:ext cx="524256" cy="518160"/>
                <a:chOff x="3200400" y="4242816"/>
                <a:chExt cx="524256" cy="518160"/>
              </a:xfrm>
            </p:grpSpPr>
            <p:pic>
              <p:nvPicPr>
                <p:cNvPr id="14834" name="Прямоугольник 46"/>
                <p:cNvPicPr>
                  <a:picLocks noChangeArrowheads="1"/>
                </p:cNvPicPr>
                <p:nvPr/>
              </p:nvPicPr>
              <p:blipFill>
                <a:blip r:embed="rId107" cstate="print"/>
                <a:srcRect/>
                <a:stretch>
                  <a:fillRect/>
                </a:stretch>
              </p:blipFill>
              <p:spPr bwMode="auto">
                <a:xfrm>
                  <a:off x="3200400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5" name="Text Box 499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328611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8" name="Прямоугольник 47"/>
              <p:cNvGrpSpPr>
                <a:grpSpLocks/>
              </p:cNvGrpSpPr>
              <p:nvPr/>
            </p:nvGrpSpPr>
            <p:grpSpPr bwMode="auto">
              <a:xfrm rot="5400000">
                <a:off x="3022662" y="1772222"/>
                <a:ext cx="524256" cy="518160"/>
                <a:chOff x="2840736" y="4242816"/>
                <a:chExt cx="524256" cy="518160"/>
              </a:xfrm>
            </p:grpSpPr>
            <p:pic>
              <p:nvPicPr>
                <p:cNvPr id="14837" name="Прямоугольник 47"/>
                <p:cNvPicPr>
                  <a:picLocks noChangeArrowheads="1"/>
                </p:cNvPicPr>
                <p:nvPr/>
              </p:nvPicPr>
              <p:blipFill>
                <a:blip r:embed="rId108" cstate="print"/>
                <a:srcRect/>
                <a:stretch>
                  <a:fillRect/>
                </a:stretch>
              </p:blipFill>
              <p:spPr bwMode="auto">
                <a:xfrm>
                  <a:off x="2840736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38" name="Text Box 502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59" name="Прямоугольник 48"/>
              <p:cNvGrpSpPr>
                <a:grpSpLocks/>
              </p:cNvGrpSpPr>
              <p:nvPr/>
            </p:nvGrpSpPr>
            <p:grpSpPr bwMode="auto">
              <a:xfrm rot="5400000">
                <a:off x="3379278" y="1775270"/>
                <a:ext cx="524256" cy="512064"/>
                <a:chOff x="2840736" y="3889248"/>
                <a:chExt cx="524256" cy="512064"/>
              </a:xfrm>
            </p:grpSpPr>
            <p:pic>
              <p:nvPicPr>
                <p:cNvPr id="14840" name="Прямоугольник 48"/>
                <p:cNvPicPr>
                  <a:picLocks noChangeArrowheads="1"/>
                </p:cNvPicPr>
                <p:nvPr/>
              </p:nvPicPr>
              <p:blipFill>
                <a:blip r:embed="rId109" cstate="print"/>
                <a:srcRect/>
                <a:stretch>
                  <a:fillRect/>
                </a:stretch>
              </p:blipFill>
              <p:spPr bwMode="auto">
                <a:xfrm>
                  <a:off x="2840736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41" name="Text Box 505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92892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60" name="Прямоугольник 49"/>
              <p:cNvGrpSpPr>
                <a:grpSpLocks/>
              </p:cNvGrpSpPr>
              <p:nvPr/>
            </p:nvGrpSpPr>
            <p:grpSpPr bwMode="auto">
              <a:xfrm rot="5400000">
                <a:off x="3382326" y="1418654"/>
                <a:ext cx="518160" cy="512064"/>
                <a:chOff x="2487168" y="3889248"/>
                <a:chExt cx="518160" cy="512064"/>
              </a:xfrm>
            </p:grpSpPr>
            <p:pic>
              <p:nvPicPr>
                <p:cNvPr id="14843" name="Прямоугольник 49"/>
                <p:cNvPicPr>
                  <a:picLocks noChangeArrowheads="1"/>
                </p:cNvPicPr>
                <p:nvPr/>
              </p:nvPicPr>
              <p:blipFill>
                <a:blip r:embed="rId110" cstate="print"/>
                <a:srcRect/>
                <a:stretch>
                  <a:fillRect/>
                </a:stretch>
              </p:blipFill>
              <p:spPr bwMode="auto">
                <a:xfrm>
                  <a:off x="2487168" y="3889248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44" name="Text Box 508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257173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61" name="Группа 79"/>
            <p:cNvGrpSpPr>
              <a:grpSpLocks/>
            </p:cNvGrpSpPr>
            <p:nvPr/>
          </p:nvGrpSpPr>
          <p:grpSpPr bwMode="auto">
            <a:xfrm flipH="1">
              <a:off x="3857" y="1525"/>
              <a:ext cx="708" cy="675"/>
              <a:chOff x="6000760" y="2857496"/>
              <a:chExt cx="1071570" cy="1071570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671514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6357950" y="357187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357950" y="321468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635795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6000760" y="2857496"/>
                <a:ext cx="357190" cy="357190"/>
              </a:xfrm>
              <a:prstGeom prst="rect">
                <a:avLst/>
              </a:prstGeom>
              <a:gradFill flip="none" rotWithShape="1">
                <a:gsLst>
                  <a:gs pos="0">
                    <a:srgbClr val="CC0099">
                      <a:shade val="30000"/>
                      <a:satMod val="115000"/>
                    </a:srgbClr>
                  </a:gs>
                  <a:gs pos="50000">
                    <a:srgbClr val="CC0099">
                      <a:shade val="67500"/>
                      <a:satMod val="115000"/>
                    </a:srgbClr>
                  </a:gs>
                  <a:gs pos="100000">
                    <a:srgbClr val="CC00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862" name="Группа 56"/>
            <p:cNvGrpSpPr>
              <a:grpSpLocks/>
            </p:cNvGrpSpPr>
            <p:nvPr/>
          </p:nvGrpSpPr>
          <p:grpSpPr bwMode="auto">
            <a:xfrm rot="10800000">
              <a:off x="3198" y="845"/>
              <a:ext cx="1125" cy="225"/>
              <a:chOff x="714348" y="2143116"/>
              <a:chExt cx="1785950" cy="357190"/>
            </a:xfrm>
          </p:grpSpPr>
          <p:grpSp>
            <p:nvGrpSpPr>
              <p:cNvPr id="14865" name="Прямоугольник 57"/>
              <p:cNvGrpSpPr>
                <a:grpSpLocks/>
              </p:cNvGrpSpPr>
              <p:nvPr/>
            </p:nvGrpSpPr>
            <p:grpSpPr bwMode="auto">
              <a:xfrm rot="-5400000">
                <a:off x="2097194" y="2070514"/>
                <a:ext cx="524256" cy="512064"/>
                <a:chOff x="1054608" y="3889248"/>
                <a:chExt cx="524256" cy="512064"/>
              </a:xfrm>
            </p:grpSpPr>
            <p:pic>
              <p:nvPicPr>
                <p:cNvPr id="14863" name="Прямоугольник 57"/>
                <p:cNvPicPr>
                  <a:picLocks noChangeArrowheads="1"/>
                </p:cNvPicPr>
                <p:nvPr/>
              </p:nvPicPr>
              <p:blipFill>
                <a:blip r:embed="rId111" cstate="print"/>
                <a:srcRect/>
                <a:stretch>
                  <a:fillRect/>
                </a:stretch>
              </p:blipFill>
              <p:spPr bwMode="auto">
                <a:xfrm>
                  <a:off x="1054608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64" name="Text Box 528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81" name="Прямоугольник 58"/>
              <p:cNvGrpSpPr>
                <a:grpSpLocks/>
              </p:cNvGrpSpPr>
              <p:nvPr/>
            </p:nvGrpSpPr>
            <p:grpSpPr bwMode="auto">
              <a:xfrm rot="-5400000">
                <a:off x="1740578" y="2067466"/>
                <a:ext cx="524256" cy="518160"/>
                <a:chOff x="1054608" y="3529584"/>
                <a:chExt cx="524256" cy="518160"/>
              </a:xfrm>
            </p:grpSpPr>
            <p:pic>
              <p:nvPicPr>
                <p:cNvPr id="14866" name="Прямоугольник 58"/>
                <p:cNvPicPr>
                  <a:picLocks noChangeArrowheads="1"/>
                </p:cNvPicPr>
                <p:nvPr/>
              </p:nvPicPr>
              <p:blipFill>
                <a:blip r:embed="rId112" cstate="print"/>
                <a:srcRect/>
                <a:stretch>
                  <a:fillRect/>
                </a:stretch>
              </p:blipFill>
              <p:spPr bwMode="auto">
                <a:xfrm>
                  <a:off x="1054608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67" name="Text Box 531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84" name="Прямоугольник 59"/>
              <p:cNvGrpSpPr>
                <a:grpSpLocks/>
              </p:cNvGrpSpPr>
              <p:nvPr/>
            </p:nvGrpSpPr>
            <p:grpSpPr bwMode="auto">
              <a:xfrm rot="-5400000">
                <a:off x="1380914" y="2067466"/>
                <a:ext cx="524256" cy="518160"/>
                <a:chOff x="1054608" y="3169920"/>
                <a:chExt cx="524256" cy="518160"/>
              </a:xfrm>
            </p:grpSpPr>
            <p:pic>
              <p:nvPicPr>
                <p:cNvPr id="14869" name="Прямоугольник 59"/>
                <p:cNvPicPr>
                  <a:picLocks noChangeArrowheads="1"/>
                </p:cNvPicPr>
                <p:nvPr/>
              </p:nvPicPr>
              <p:blipFill>
                <a:blip r:embed="rId113" cstate="print"/>
                <a:srcRect/>
                <a:stretch>
                  <a:fillRect/>
                </a:stretch>
              </p:blipFill>
              <p:spPr bwMode="auto">
                <a:xfrm>
                  <a:off x="1054608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0" name="Text Box 534"/>
                <p:cNvSpPr txBox="1">
                  <a:spLocks noChangeArrowheads="1"/>
                </p:cNvSpPr>
                <p:nvPr/>
              </p:nvSpPr>
              <p:spPr bwMode="auto">
                <a:xfrm>
                  <a:off x="114297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87" name="Прямоугольник 60"/>
              <p:cNvGrpSpPr>
                <a:grpSpLocks/>
              </p:cNvGrpSpPr>
              <p:nvPr/>
            </p:nvGrpSpPr>
            <p:grpSpPr bwMode="auto">
              <a:xfrm rot="-5400000">
                <a:off x="1024298" y="2070514"/>
                <a:ext cx="524256" cy="512064"/>
                <a:chOff x="1054608" y="2816352"/>
                <a:chExt cx="524256" cy="512064"/>
              </a:xfrm>
            </p:grpSpPr>
            <p:pic>
              <p:nvPicPr>
                <p:cNvPr id="14872" name="Прямоугольник 60"/>
                <p:cNvPicPr>
                  <a:picLocks noChangeArrowheads="1"/>
                </p:cNvPicPr>
                <p:nvPr/>
              </p:nvPicPr>
              <p:blipFill>
                <a:blip r:embed="rId114" cstate="print"/>
                <a:srcRect/>
                <a:stretch>
                  <a:fillRect/>
                </a:stretch>
              </p:blipFill>
              <p:spPr bwMode="auto">
                <a:xfrm>
                  <a:off x="1054608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3" name="Text Box 537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90" name="Прямоугольник 61"/>
              <p:cNvGrpSpPr>
                <a:grpSpLocks/>
              </p:cNvGrpSpPr>
              <p:nvPr/>
            </p:nvGrpSpPr>
            <p:grpSpPr bwMode="auto">
              <a:xfrm rot="-5400000">
                <a:off x="667682" y="2067466"/>
                <a:ext cx="524256" cy="518160"/>
                <a:chOff x="1054608" y="2456688"/>
                <a:chExt cx="524256" cy="518160"/>
              </a:xfrm>
            </p:grpSpPr>
            <p:pic>
              <p:nvPicPr>
                <p:cNvPr id="14875" name="Прямоугольник 61"/>
                <p:cNvPicPr>
                  <a:picLocks noChangeArrowheads="1"/>
                </p:cNvPicPr>
                <p:nvPr/>
              </p:nvPicPr>
              <p:blipFill>
                <a:blip r:embed="rId115" cstate="print"/>
                <a:srcRect/>
                <a:stretch>
                  <a:fillRect/>
                </a:stretch>
              </p:blipFill>
              <p:spPr bwMode="auto">
                <a:xfrm>
                  <a:off x="1054608" y="2456688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76" name="Text Box 540"/>
                <p:cNvSpPr txBox="1">
                  <a:spLocks noChangeArrowheads="1"/>
                </p:cNvSpPr>
                <p:nvPr/>
              </p:nvSpPr>
              <p:spPr bwMode="auto">
                <a:xfrm>
                  <a:off x="1142976" y="250030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893" name="Группа 62"/>
            <p:cNvGrpSpPr>
              <a:grpSpLocks/>
            </p:cNvGrpSpPr>
            <p:nvPr/>
          </p:nvGrpSpPr>
          <p:grpSpPr bwMode="auto">
            <a:xfrm rot="10800000" flipH="1">
              <a:off x="4332" y="831"/>
              <a:ext cx="861" cy="450"/>
              <a:chOff x="2357422" y="1571612"/>
              <a:chExt cx="1428760" cy="714380"/>
            </a:xfrm>
          </p:grpSpPr>
          <p:grpSp>
            <p:nvGrpSpPr>
              <p:cNvPr id="14894" name="Прямоугольник 63"/>
              <p:cNvGrpSpPr>
                <a:grpSpLocks/>
              </p:cNvGrpSpPr>
              <p:nvPr/>
            </p:nvGrpSpPr>
            <p:grpSpPr bwMode="auto">
              <a:xfrm rot="10800000">
                <a:off x="3350116" y="1815072"/>
                <a:ext cx="524256" cy="512064"/>
                <a:chOff x="2840736" y="2816352"/>
                <a:chExt cx="524256" cy="512064"/>
              </a:xfrm>
            </p:grpSpPr>
            <p:pic>
              <p:nvPicPr>
                <p:cNvPr id="14879" name="Прямоугольник 63"/>
                <p:cNvPicPr>
                  <a:picLocks noChangeArrowheads="1"/>
                </p:cNvPicPr>
                <p:nvPr/>
              </p:nvPicPr>
              <p:blipFill>
                <a:blip r:embed="rId116" cstate="print"/>
                <a:srcRect/>
                <a:stretch>
                  <a:fillRect/>
                </a:stretch>
              </p:blipFill>
              <p:spPr bwMode="auto">
                <a:xfrm>
                  <a:off x="2840736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0" name="Text Box 544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292892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897" name="Прямоугольник 64"/>
              <p:cNvGrpSpPr>
                <a:grpSpLocks/>
              </p:cNvGrpSpPr>
              <p:nvPr/>
            </p:nvGrpSpPr>
            <p:grpSpPr bwMode="auto">
              <a:xfrm rot="10800000">
                <a:off x="2990452" y="1815072"/>
                <a:ext cx="524256" cy="512064"/>
                <a:chOff x="3200400" y="2816352"/>
                <a:chExt cx="524256" cy="512064"/>
              </a:xfrm>
            </p:grpSpPr>
            <p:pic>
              <p:nvPicPr>
                <p:cNvPr id="14882" name="Прямоугольник 64"/>
                <p:cNvPicPr>
                  <a:picLocks noChangeArrowheads="1"/>
                </p:cNvPicPr>
                <p:nvPr/>
              </p:nvPicPr>
              <p:blipFill>
                <a:blip r:embed="rId117" cstate="print"/>
                <a:srcRect/>
                <a:stretch>
                  <a:fillRect/>
                </a:stretch>
              </p:blipFill>
              <p:spPr bwMode="auto">
                <a:xfrm>
                  <a:off x="3200400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3" name="Text Box 54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28611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00" name="Прямоугольник 65"/>
              <p:cNvGrpSpPr>
                <a:grpSpLocks/>
              </p:cNvGrpSpPr>
              <p:nvPr/>
            </p:nvGrpSpPr>
            <p:grpSpPr bwMode="auto">
              <a:xfrm rot="10800000">
                <a:off x="2636884" y="1815072"/>
                <a:ext cx="518160" cy="512064"/>
                <a:chOff x="3560064" y="2816352"/>
                <a:chExt cx="518160" cy="512064"/>
              </a:xfrm>
            </p:grpSpPr>
            <p:pic>
              <p:nvPicPr>
                <p:cNvPr id="14885" name="Прямоугольник 65"/>
                <p:cNvPicPr>
                  <a:picLocks noChangeArrowheads="1"/>
                </p:cNvPicPr>
                <p:nvPr/>
              </p:nvPicPr>
              <p:blipFill>
                <a:blip r:embed="rId118" cstate="print"/>
                <a:srcRect/>
                <a:stretch>
                  <a:fillRect/>
                </a:stretch>
              </p:blipFill>
              <p:spPr bwMode="auto">
                <a:xfrm>
                  <a:off x="3560064" y="2816352"/>
                  <a:ext cx="518160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6" name="Text Box 55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364330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03" name="Прямоугольник 66"/>
              <p:cNvGrpSpPr>
                <a:grpSpLocks/>
              </p:cNvGrpSpPr>
              <p:nvPr/>
            </p:nvGrpSpPr>
            <p:grpSpPr bwMode="auto">
              <a:xfrm rot="10800000">
                <a:off x="2277220" y="1815072"/>
                <a:ext cx="524256" cy="512064"/>
                <a:chOff x="3913632" y="2816352"/>
                <a:chExt cx="524256" cy="512064"/>
              </a:xfrm>
            </p:grpSpPr>
            <p:pic>
              <p:nvPicPr>
                <p:cNvPr id="14888" name="Прямоугольник 66"/>
                <p:cNvPicPr>
                  <a:picLocks noChangeArrowheads="1"/>
                </p:cNvPicPr>
                <p:nvPr/>
              </p:nvPicPr>
              <p:blipFill>
                <a:blip r:embed="rId119" cstate="print"/>
                <a:srcRect/>
                <a:stretch>
                  <a:fillRect/>
                </a:stretch>
              </p:blipFill>
              <p:spPr bwMode="auto">
                <a:xfrm>
                  <a:off x="3913632" y="2816352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89" name="Text Box 55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285749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06" name="Прямоугольник 67"/>
              <p:cNvGrpSpPr>
                <a:grpSpLocks/>
              </p:cNvGrpSpPr>
              <p:nvPr/>
            </p:nvGrpSpPr>
            <p:grpSpPr bwMode="auto">
              <a:xfrm rot="10800000">
                <a:off x="2277220" y="1455408"/>
                <a:ext cx="524256" cy="518160"/>
                <a:chOff x="3913632" y="3169920"/>
                <a:chExt cx="524256" cy="518160"/>
              </a:xfrm>
            </p:grpSpPr>
            <p:pic>
              <p:nvPicPr>
                <p:cNvPr id="14891" name="Прямоугольник 67"/>
                <p:cNvPicPr>
                  <a:picLocks noChangeArrowheads="1"/>
                </p:cNvPicPr>
                <p:nvPr/>
              </p:nvPicPr>
              <p:blipFill>
                <a:blip r:embed="rId120" cstate="print"/>
                <a:srcRect/>
                <a:stretch>
                  <a:fillRect/>
                </a:stretch>
              </p:blipFill>
              <p:spPr bwMode="auto">
                <a:xfrm>
                  <a:off x="3913632" y="3169920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2" name="Text Box 55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4000496" y="321468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909" name="Группа 74"/>
            <p:cNvGrpSpPr>
              <a:grpSpLocks/>
            </p:cNvGrpSpPr>
            <p:nvPr/>
          </p:nvGrpSpPr>
          <p:grpSpPr bwMode="auto">
            <a:xfrm rot="5400000">
              <a:off x="3424" y="1071"/>
              <a:ext cx="675" cy="675"/>
              <a:chOff x="2786050" y="3643314"/>
              <a:chExt cx="1071570" cy="1071570"/>
            </a:xfrm>
          </p:grpSpPr>
          <p:grpSp>
            <p:nvGrpSpPr>
              <p:cNvPr id="14910" name="Прямоугольник 69"/>
              <p:cNvGrpSpPr>
                <a:grpSpLocks/>
              </p:cNvGrpSpPr>
              <p:nvPr/>
            </p:nvGrpSpPr>
            <p:grpSpPr bwMode="auto">
              <a:xfrm rot="5400000">
                <a:off x="3378704" y="3917658"/>
                <a:ext cx="524256" cy="518160"/>
                <a:chOff x="1414272" y="3529584"/>
                <a:chExt cx="524256" cy="518160"/>
              </a:xfrm>
            </p:grpSpPr>
            <p:pic>
              <p:nvPicPr>
                <p:cNvPr id="14895" name="Прямоугольник 69"/>
                <p:cNvPicPr>
                  <a:picLocks noChangeArrowheads="1"/>
                </p:cNvPicPr>
                <p:nvPr/>
              </p:nvPicPr>
              <p:blipFill>
                <a:blip r:embed="rId121" cstate="print"/>
                <a:srcRect/>
                <a:stretch>
                  <a:fillRect/>
                </a:stretch>
              </p:blipFill>
              <p:spPr bwMode="auto">
                <a:xfrm>
                  <a:off x="1414272" y="3529584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6" name="Text Box 56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57187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911" name="Прямоугольник 70"/>
              <p:cNvGrpSpPr>
                <a:grpSpLocks/>
              </p:cNvGrpSpPr>
              <p:nvPr/>
            </p:nvGrpSpPr>
            <p:grpSpPr bwMode="auto">
              <a:xfrm rot="5400000">
                <a:off x="3022088" y="3920706"/>
                <a:ext cx="524256" cy="512064"/>
                <a:chOff x="1414272" y="3889248"/>
                <a:chExt cx="524256" cy="512064"/>
              </a:xfrm>
            </p:grpSpPr>
            <p:pic>
              <p:nvPicPr>
                <p:cNvPr id="14898" name="Прямоугольник 70"/>
                <p:cNvPicPr>
                  <a:picLocks noChangeArrowheads="1"/>
                </p:cNvPicPr>
                <p:nvPr/>
              </p:nvPicPr>
              <p:blipFill>
                <a:blip r:embed="rId122" cstate="print"/>
                <a:srcRect/>
                <a:stretch>
                  <a:fillRect/>
                </a:stretch>
              </p:blipFill>
              <p:spPr bwMode="auto">
                <a:xfrm>
                  <a:off x="1414272" y="3889248"/>
                  <a:ext cx="524256" cy="51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14899" name="Text Box 56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392906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336" name="Прямоугольник 71"/>
              <p:cNvGrpSpPr>
                <a:grpSpLocks/>
              </p:cNvGrpSpPr>
              <p:nvPr/>
            </p:nvGrpSpPr>
            <p:grpSpPr bwMode="auto">
              <a:xfrm rot="5400000">
                <a:off x="2665472" y="3557994"/>
                <a:ext cx="524256" cy="518160"/>
                <a:chOff x="1054608" y="4242816"/>
                <a:chExt cx="524256" cy="518160"/>
              </a:xfrm>
            </p:grpSpPr>
            <p:pic>
              <p:nvPicPr>
                <p:cNvPr id="14901" name="Прямоугольник 71"/>
                <p:cNvPicPr>
                  <a:picLocks noChangeArrowheads="1"/>
                </p:cNvPicPr>
                <p:nvPr/>
              </p:nvPicPr>
              <p:blipFill>
                <a:blip r:embed="rId123" cstate="print"/>
                <a:srcRect/>
                <a:stretch>
                  <a:fillRect/>
                </a:stretch>
              </p:blipFill>
              <p:spPr bwMode="auto">
                <a:xfrm>
                  <a:off x="1054608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2" name="Text Box 566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14297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337" name="Прямоугольник 72"/>
              <p:cNvGrpSpPr>
                <a:grpSpLocks/>
              </p:cNvGrpSpPr>
              <p:nvPr/>
            </p:nvGrpSpPr>
            <p:grpSpPr bwMode="auto">
              <a:xfrm rot="5400000">
                <a:off x="2665472" y="3917658"/>
                <a:ext cx="524256" cy="518160"/>
                <a:chOff x="1414272" y="4242816"/>
                <a:chExt cx="524256" cy="518160"/>
              </a:xfrm>
            </p:grpSpPr>
            <p:pic>
              <p:nvPicPr>
                <p:cNvPr id="14904" name="Прямоугольник 72"/>
                <p:cNvPicPr>
                  <a:picLocks noChangeArrowheads="1"/>
                </p:cNvPicPr>
                <p:nvPr/>
              </p:nvPicPr>
              <p:blipFill>
                <a:blip r:embed="rId124" cstate="print"/>
                <a:srcRect/>
                <a:stretch>
                  <a:fillRect/>
                </a:stretch>
              </p:blipFill>
              <p:spPr bwMode="auto">
                <a:xfrm>
                  <a:off x="1414272" y="4242816"/>
                  <a:ext cx="524256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5" name="Text Box 569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50016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4338" name="Прямоугольник 73"/>
              <p:cNvGrpSpPr>
                <a:grpSpLocks/>
              </p:cNvGrpSpPr>
              <p:nvPr/>
            </p:nvGrpSpPr>
            <p:grpSpPr bwMode="auto">
              <a:xfrm rot="5400000">
                <a:off x="2668520" y="4274274"/>
                <a:ext cx="518160" cy="518160"/>
                <a:chOff x="1773936" y="4242816"/>
                <a:chExt cx="518160" cy="518160"/>
              </a:xfrm>
            </p:grpSpPr>
            <p:pic>
              <p:nvPicPr>
                <p:cNvPr id="14907" name="Прямоугольник 73"/>
                <p:cNvPicPr>
                  <a:picLocks noChangeArrowheads="1"/>
                </p:cNvPicPr>
                <p:nvPr/>
              </p:nvPicPr>
              <p:blipFill>
                <a:blip r:embed="rId125" cstate="print"/>
                <a:srcRect/>
                <a:stretch>
                  <a:fillRect/>
                </a:stretch>
              </p:blipFill>
              <p:spPr bwMode="auto">
                <a:xfrm>
                  <a:off x="1773936" y="4242816"/>
                  <a:ext cx="518160" cy="518160"/>
                </a:xfrm>
                <a:prstGeom prst="rect">
                  <a:avLst/>
                </a:prstGeom>
                <a:noFill/>
              </p:spPr>
            </p:pic>
            <p:sp>
              <p:nvSpPr>
                <p:cNvPr id="14908" name="Text Box 572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1857356" y="4286256"/>
                  <a:ext cx="357190" cy="3571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/>
                  <a:endParaRPr lang="ru-RU">
                    <a:solidFill>
                      <a:srgbClr val="FFFFFF"/>
                    </a:solidFill>
                    <a:latin typeface="Verdana" pitchFamily="34" charset="0"/>
                  </a:endParaRPr>
                </a:p>
              </p:txBody>
            </p:sp>
          </p:grpSp>
        </p:grpSp>
        <p:grpSp>
          <p:nvGrpSpPr>
            <p:cNvPr id="14339" name="Group 573"/>
            <p:cNvGrpSpPr>
              <a:grpSpLocks/>
            </p:cNvGrpSpPr>
            <p:nvPr/>
          </p:nvGrpSpPr>
          <p:grpSpPr bwMode="auto">
            <a:xfrm rot="5400000">
              <a:off x="3806" y="2825"/>
              <a:ext cx="1002" cy="558"/>
              <a:chOff x="1874" y="999"/>
              <a:chExt cx="1002" cy="558"/>
            </a:xfrm>
          </p:grpSpPr>
          <p:sp>
            <p:nvSpPr>
              <p:cNvPr id="93" name="Прямоугольник 92"/>
              <p:cNvSpPr/>
              <p:nvPr/>
            </p:nvSpPr>
            <p:spPr>
              <a:xfrm rot="16200000">
                <a:off x="2385" y="1260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4340" name="Group 577"/>
              <p:cNvGrpSpPr>
                <a:grpSpLocks/>
              </p:cNvGrpSpPr>
              <p:nvPr/>
            </p:nvGrpSpPr>
            <p:grpSpPr bwMode="auto">
              <a:xfrm>
                <a:off x="1874" y="999"/>
                <a:ext cx="1002" cy="326"/>
                <a:chOff x="1874" y="999"/>
                <a:chExt cx="1002" cy="326"/>
              </a:xfrm>
            </p:grpSpPr>
            <p:sp>
              <p:nvSpPr>
                <p:cNvPr id="94" name="Прямоугольник 93"/>
                <p:cNvSpPr/>
                <p:nvPr/>
              </p:nvSpPr>
              <p:spPr>
                <a:xfrm rot="16200000">
                  <a:off x="260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5" name="Прямоугольник 94"/>
                <p:cNvSpPr/>
                <p:nvPr/>
              </p:nvSpPr>
              <p:spPr>
                <a:xfrm rot="16200000">
                  <a:off x="237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6" name="Прямоугольник 95"/>
                <p:cNvSpPr/>
                <p:nvPr/>
              </p:nvSpPr>
              <p:spPr>
                <a:xfrm rot="16200000">
                  <a:off x="2152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Прямоугольник 96"/>
                <p:cNvSpPr/>
                <p:nvPr/>
              </p:nvSpPr>
              <p:spPr>
                <a:xfrm rot="16200000">
                  <a:off x="1927" y="1026"/>
                  <a:ext cx="225" cy="225"/>
                </a:xfrm>
                <a:prstGeom prst="rect">
                  <a:avLst/>
                </a:prstGeom>
                <a:solidFill>
                  <a:srgbClr val="669900"/>
                </a:solidFill>
                <a:ln/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76" name="WordArt 7"/>
          <p:cNvSpPr>
            <a:spLocks noChangeArrowheads="1" noChangeShapeType="1" noTextEdit="1"/>
          </p:cNvSpPr>
          <p:nvPr/>
        </p:nvSpPr>
        <p:spPr bwMode="auto">
          <a:xfrm>
            <a:off x="357158" y="333374"/>
            <a:ext cx="8572560" cy="2666997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000" b="1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ПЕНТАМИНО</a:t>
            </a: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 – </a:t>
            </a:r>
          </a:p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поиск решений одной задачи</a:t>
            </a:r>
            <a:endParaRPr lang="ru-RU" sz="3600" b="1" i="1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msharko.chat.ru/pentamin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857628"/>
            <a:ext cx="3643338" cy="2675763"/>
          </a:xfrm>
          <a:prstGeom prst="rect">
            <a:avLst/>
          </a:prstGeom>
          <a:noFill/>
        </p:spPr>
      </p:pic>
      <p:pic>
        <p:nvPicPr>
          <p:cNvPr id="17412" name="Picture 4" descr="http://www.drofa.ru/images/data/gallery/101_small_13782974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000108"/>
            <a:ext cx="2374599" cy="3429024"/>
          </a:xfrm>
          <a:prstGeom prst="rect">
            <a:avLst/>
          </a:prstGeom>
          <a:noFill/>
        </p:spPr>
      </p:pic>
      <p:pic>
        <p:nvPicPr>
          <p:cNvPr id="17414" name="Picture 6" descr="Задачи на смекалку, 5-6 класс, Шарыгин И.Ф., Шевкин А.В., 20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928670"/>
            <a:ext cx="2212292" cy="350046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286512" y="5929330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http://msharko.chat.ru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7416" name="Picture 8" descr="http://mat.1september.ru/2015/04/ma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1" y="428604"/>
            <a:ext cx="2277733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idx="1"/>
          </p:nvPr>
        </p:nvSpPr>
        <p:spPr bwMode="auto">
          <a:xfrm>
            <a:off x="4000496" y="1214422"/>
            <a:ext cx="4857784" cy="5357850"/>
          </a:xfr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indent="705420" algn="just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этих игр берет свое начало в 1953 году, когда американский математик Соломон Вольф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Голомб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(род. в 1932 г.) сделал доклад в Гарвардском математическом клубе «Шахматные доски и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полимино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indent="705420" algn="just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Игры и задачи  быстро увлекли не только школьников и студентов, но и профессоров математики.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307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333961" cy="3786214"/>
          </a:xfrm>
          <a:noFill/>
          <a:ln>
            <a:miter lim="800000"/>
            <a:headEnd/>
            <a:tailEnd/>
          </a:ln>
        </p:spPr>
      </p:pic>
      <p:sp>
        <p:nvSpPr>
          <p:cNvPr id="8" name="Объект 2"/>
          <p:cNvSpPr txBox="1">
            <a:spLocks/>
          </p:cNvSpPr>
          <p:nvPr/>
        </p:nvSpPr>
        <p:spPr bwMode="auto">
          <a:xfrm>
            <a:off x="675308" y="340444"/>
            <a:ext cx="7137053" cy="73110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4291" tIns="32146" rIns="64291" bIns="32146"/>
          <a:lstStyle/>
          <a:p>
            <a:pPr marL="241093" indent="15626" algn="ctr" eaLnBrk="0">
              <a:spcBef>
                <a:spcPts val="2953"/>
              </a:spcBef>
            </a:pPr>
            <a:r>
              <a:rPr lang="ru-RU" sz="4800" b="1" dirty="0" err="1" smtClean="0">
                <a:solidFill>
                  <a:srgbClr val="FFFF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Полимино</a:t>
            </a:r>
            <a:r>
              <a:rPr lang="ru-RU" sz="1700" b="1" dirty="0" smtClean="0">
                <a:solidFill>
                  <a:srgbClr val="FFFF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700" b="1" dirty="0">
              <a:solidFill>
                <a:srgbClr val="FFFF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622846" y="492250"/>
            <a:ext cx="7746504" cy="724421"/>
          </a:xfr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4000" dirty="0" err="1" smtClean="0">
                <a:solidFill>
                  <a:srgbClr val="FFFF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Полимино</a:t>
            </a:r>
            <a:endParaRPr lang="ru-RU" sz="4000" dirty="0" smtClean="0">
              <a:solidFill>
                <a:srgbClr val="FFFF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3143240" y="1500174"/>
            <a:ext cx="2595191" cy="692051"/>
          </a:xfrm>
          <a:noFill/>
          <a:ln>
            <a:solidFill>
              <a:schemeClr val="accent1">
                <a:alpha val="0"/>
              </a:schemeClr>
            </a:solidFill>
            <a:miter lim="800000"/>
            <a:headEnd/>
            <a:tailEnd/>
          </a:ln>
        </p:spPr>
        <p:txBody>
          <a:bodyPr vert="horz" wrap="square" lIns="64291" tIns="32146" rIns="64291" bIns="32146" numCol="1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Тетрамино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из 4-х квадратов</a:t>
            </a:r>
            <a:r>
              <a:rPr lang="ru-RU" sz="2000" b="1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101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41393" y="1534791"/>
            <a:ext cx="2544961" cy="639589"/>
          </a:xfrm>
          <a:noFill/>
          <a:ln>
            <a:miter lim="800000"/>
            <a:headEnd/>
            <a:tailEnd/>
          </a:ln>
        </p:spPr>
        <p:txBody>
          <a:bodyPr vert="horz" wrap="square" lIns="64291" tIns="32146" rIns="64291" bIns="32146" numCol="1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Пентамино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из 5 квадратов)</a:t>
            </a:r>
          </a:p>
        </p:txBody>
      </p:sp>
      <p:sp>
        <p:nvSpPr>
          <p:cNvPr id="4103" name="Текст 2"/>
          <p:cNvSpPr txBox="1">
            <a:spLocks/>
          </p:cNvSpPr>
          <p:nvPr/>
        </p:nvSpPr>
        <p:spPr bwMode="auto">
          <a:xfrm>
            <a:off x="142844" y="1500174"/>
            <a:ext cx="2595191" cy="65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 anchor="b"/>
          <a:lstStyle/>
          <a:p>
            <a:pPr algn="ctr" eaLnBrk="0"/>
            <a:r>
              <a:rPr lang="ru-RU" sz="2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Тримино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из 3-х квадратов)</a:t>
            </a:r>
          </a:p>
        </p:txBody>
      </p:sp>
      <p:sp>
        <p:nvSpPr>
          <p:cNvPr id="10" name="Прямоугольник 9"/>
          <p:cNvSpPr/>
          <p:nvPr/>
        </p:nvSpPr>
        <p:spPr bwMode="auto">
          <a:xfrm rot="16200000">
            <a:off x="785895" y="2928825"/>
            <a:ext cx="356970" cy="35718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 bwMode="auto">
          <a:xfrm rot="16200000">
            <a:off x="1143085" y="4143271"/>
            <a:ext cx="356970" cy="35718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 bwMode="auto">
          <a:xfrm rot="10800000">
            <a:off x="1142976" y="2928934"/>
            <a:ext cx="357188" cy="357188"/>
          </a:xfrm>
          <a:prstGeom prst="rect">
            <a:avLst/>
          </a:prstGeom>
          <a:gradFill flip="none" rotWithShape="1">
            <a:gsLst>
              <a:gs pos="0">
                <a:srgbClr val="669900">
                  <a:shade val="30000"/>
                  <a:satMod val="115000"/>
                </a:srgbClr>
              </a:gs>
              <a:gs pos="50000">
                <a:srgbClr val="669900">
                  <a:shade val="67500"/>
                  <a:satMod val="115000"/>
                </a:srgbClr>
              </a:gs>
              <a:gs pos="100000">
                <a:srgbClr val="66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 rot="5400000">
            <a:off x="1500166" y="4143380"/>
            <a:ext cx="357188" cy="357188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 bwMode="auto">
          <a:xfrm rot="5400000">
            <a:off x="1500166" y="2928934"/>
            <a:ext cx="357188" cy="357188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 bwMode="auto">
          <a:xfrm rot="10800000">
            <a:off x="1142976" y="3786190"/>
            <a:ext cx="357188" cy="357188"/>
          </a:xfrm>
          <a:prstGeom prst="rect">
            <a:avLst/>
          </a:prstGeom>
          <a:gradFill flip="none" rotWithShape="1">
            <a:gsLst>
              <a:gs pos="0">
                <a:srgbClr val="669900">
                  <a:shade val="30000"/>
                  <a:satMod val="115000"/>
                </a:srgbClr>
              </a:gs>
              <a:gs pos="50000">
                <a:srgbClr val="669900">
                  <a:shade val="67500"/>
                  <a:satMod val="115000"/>
                </a:srgbClr>
              </a:gs>
              <a:gs pos="100000">
                <a:srgbClr val="66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0" name="Picture 6" descr="Тетрис(ы) - Блоги - Любимый город (Новосибирск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143108" y="3500441"/>
            <a:ext cx="4572031" cy="1857388"/>
          </a:xfrm>
          <a:prstGeom prst="rect">
            <a:avLst/>
          </a:prstGeom>
          <a:noFill/>
        </p:spPr>
      </p:pic>
      <p:pic>
        <p:nvPicPr>
          <p:cNvPr id="40" name="Рисунок 8" descr="Евгений Беляев"/>
          <p:cNvPicPr>
            <a:picLocks noChangeAspect="1" noChangeArrowheads="1"/>
          </p:cNvPicPr>
          <p:nvPr/>
        </p:nvPicPr>
        <p:blipFill>
          <a:blip r:embed="rId3"/>
          <a:srcRect t="7792" b="48052"/>
          <a:stretch>
            <a:fillRect/>
          </a:stretch>
        </p:blipFill>
        <p:spPr bwMode="auto">
          <a:xfrm rot="16200000">
            <a:off x="4894106" y="3892712"/>
            <a:ext cx="428501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8" descr="Евгений Беляев"/>
          <p:cNvPicPr>
            <a:picLocks noChangeAspect="1" noChangeArrowheads="1"/>
          </p:cNvPicPr>
          <p:nvPr/>
        </p:nvPicPr>
        <p:blipFill>
          <a:blip r:embed="rId3"/>
          <a:srcRect t="64936"/>
          <a:stretch>
            <a:fillRect/>
          </a:stretch>
        </p:blipFill>
        <p:spPr bwMode="auto">
          <a:xfrm rot="16200000">
            <a:off x="5983521" y="4017743"/>
            <a:ext cx="4285010" cy="96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  <p:bldP spid="4101" grpId="0" build="p"/>
      <p:bldP spid="4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42910" y="5143512"/>
            <a:ext cx="8100343" cy="1409794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состоит из 12 плоских фигур.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фигуры состоят из 5 квадратов. 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элемент обозначает латинскую букву, форму которой он напоминает. </a:t>
            </a:r>
          </a:p>
          <a:p>
            <a:endParaRPr lang="ru-RU" dirty="0" smtClean="0"/>
          </a:p>
        </p:txBody>
      </p:sp>
      <p:pic>
        <p:nvPicPr>
          <p:cNvPr id="2051" name="Рисунок 8" descr="Евгений Беляе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00108"/>
            <a:ext cx="6177111" cy="396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 txBox="1">
            <a:spLocks/>
          </p:cNvSpPr>
          <p:nvPr/>
        </p:nvSpPr>
        <p:spPr bwMode="auto">
          <a:xfrm>
            <a:off x="673076" y="188640"/>
            <a:ext cx="8100342" cy="66859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4291" tIns="32146" rIns="64291" bIns="32146"/>
          <a:lstStyle/>
          <a:p>
            <a:pPr algn="ctr" eaLnBrk="0">
              <a:spcBef>
                <a:spcPts val="2953"/>
              </a:spcBef>
            </a:pPr>
            <a:r>
              <a:rPr lang="ru-RU" sz="4000" b="1" dirty="0" err="1">
                <a:solidFill>
                  <a:srgbClr val="FFFF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Пентамино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>
              <a:spcBef>
                <a:spcPts val="2953"/>
              </a:spcBef>
            </a:pP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0" y="4357694"/>
            <a:ext cx="4825380" cy="2214578"/>
          </a:xfrm>
          <a:noFill/>
          <a:ln w="0">
            <a:noFill/>
            <a:miter lim="800000"/>
            <a:headEnd/>
            <a:tailEnd/>
          </a:ln>
        </p:spPr>
        <p:txBody>
          <a:bodyPr vert="horz"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373918"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Одна из самых распространенных задач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пентамино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сложить прямоугольник из всех фигур. При этом фигуры не должны накладываться друг на друга и не должно быть пустот.</a:t>
            </a:r>
          </a:p>
          <a:p>
            <a:pPr marL="373918"/>
            <a:endParaRPr lang="ru-RU" dirty="0" smtClean="0"/>
          </a:p>
        </p:txBody>
      </p:sp>
      <p:pic>
        <p:nvPicPr>
          <p:cNvPr id="5123" name="Рисунок 8" descr="Скачать бесплатно файлы для Pentamino - GorunD.net. - 13 Дек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152305" cy="384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9" descr="Пентамино. Фигуры животны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643182"/>
            <a:ext cx="4152305" cy="3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3"/>
          <p:cNvSpPr txBox="1">
            <a:spLocks/>
          </p:cNvSpPr>
          <p:nvPr/>
        </p:nvSpPr>
        <p:spPr bwMode="auto">
          <a:xfrm>
            <a:off x="4521771" y="928671"/>
            <a:ext cx="4407947" cy="122115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4291" tIns="32146" rIns="64291" bIns="32146"/>
          <a:lstStyle/>
          <a:p>
            <a:pPr marL="373918" algn="just" eaLnBrk="0">
              <a:spcBef>
                <a:spcPts val="2953"/>
              </a:spcBef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элементов головоломки складываются симметричные узоры, буквы, цифры, животные. </a:t>
            </a:r>
          </a:p>
          <a:p>
            <a:pPr marL="373918" eaLnBrk="0">
              <a:spcBef>
                <a:spcPts val="2953"/>
              </a:spcBef>
            </a:pP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324274"/>
                </a:solidFill>
                <a:latin typeface="Verdana" pitchFamily="34" charset="0"/>
              </a:rPr>
              <a:t>Пентамино</a:t>
            </a:r>
            <a:r>
              <a:rPr lang="ru-RU" sz="2400" b="1" dirty="0" smtClean="0">
                <a:solidFill>
                  <a:srgbClr val="324274"/>
                </a:solidFill>
                <a:latin typeface="Verdana" pitchFamily="34" charset="0"/>
              </a:rPr>
              <a:t> 6х10</a:t>
            </a:r>
          </a:p>
          <a:p>
            <a:r>
              <a:rPr lang="ru-RU" sz="2000" u="sng" dirty="0" smtClean="0">
                <a:latin typeface="Verdana" pitchFamily="34" charset="0"/>
              </a:rPr>
              <a:t>Условие задачи</a:t>
            </a:r>
            <a:r>
              <a:rPr lang="ru-RU" sz="2000" dirty="0" smtClean="0">
                <a:solidFill>
                  <a:srgbClr val="324274"/>
                </a:solidFill>
                <a:latin typeface="Verdana" pitchFamily="34" charset="0"/>
              </a:rPr>
              <a:t>:</a:t>
            </a:r>
          </a:p>
          <a:p>
            <a:pPr algn="just"/>
            <a:r>
              <a:rPr lang="ru-RU" sz="2000" dirty="0" smtClean="0">
                <a:latin typeface="Verdana" pitchFamily="34" charset="0"/>
              </a:rPr>
              <a:t>Всеми фигурами </a:t>
            </a:r>
            <a:r>
              <a:rPr lang="ru-RU" sz="2000" dirty="0" err="1" smtClean="0">
                <a:latin typeface="Verdana" pitchFamily="34" charset="0"/>
              </a:rPr>
              <a:t>пентамино</a:t>
            </a:r>
            <a:r>
              <a:rPr lang="ru-RU" sz="2000" dirty="0" smtClean="0">
                <a:latin typeface="Verdana" pitchFamily="34" charset="0"/>
              </a:rPr>
              <a:t> покрыть прямоугольник 6х10, не накладывая фигуры друг на друга и используя каждую фигуру один раз.</a:t>
            </a:r>
            <a:endParaRPr lang="ru-RU" sz="2000" dirty="0">
              <a:latin typeface="Verdana" pitchFamily="34" charset="0"/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 rot="5400000">
            <a:off x="5214942" y="2143116"/>
            <a:ext cx="1071562" cy="1071562"/>
            <a:chOff x="1214414" y="1142984"/>
            <a:chExt cx="1071570" cy="1071570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121441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1214414" y="185736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1214414" y="150017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192879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71604" y="114298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 rot="16200000">
            <a:off x="3071802" y="3214686"/>
            <a:ext cx="1071563" cy="1071563"/>
            <a:chOff x="3071802" y="5000636"/>
            <a:chExt cx="1071570" cy="1071570"/>
          </a:xfrm>
        </p:grpSpPr>
        <p:sp>
          <p:nvSpPr>
            <p:cNvPr id="10" name="Прямоугольник 9"/>
            <p:cNvSpPr/>
            <p:nvPr/>
          </p:nvSpPr>
          <p:spPr>
            <a:xfrm rot="16200000">
              <a:off x="342899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6200000">
              <a:off x="342899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>
              <a:off x="3786182" y="571501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071802" y="535782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3071802" y="5000636"/>
              <a:ext cx="357190" cy="35719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511" name="Группа 78"/>
          <p:cNvGrpSpPr>
            <a:grpSpLocks/>
          </p:cNvGrpSpPr>
          <p:nvPr/>
        </p:nvGrpSpPr>
        <p:grpSpPr bwMode="auto">
          <a:xfrm rot="16200000">
            <a:off x="4500566" y="2500302"/>
            <a:ext cx="1071564" cy="1071571"/>
            <a:chOff x="4214810" y="3643312"/>
            <a:chExt cx="1071571" cy="1071578"/>
          </a:xfrm>
        </p:grpSpPr>
        <p:sp>
          <p:nvSpPr>
            <p:cNvPr id="28" name="Прямоугольник 27"/>
            <p:cNvSpPr/>
            <p:nvPr/>
          </p:nvSpPr>
          <p:spPr>
            <a:xfrm rot="16200000">
              <a:off x="4929191" y="3643312"/>
              <a:ext cx="357189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 rot="16200000">
              <a:off x="4571998" y="4357700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 rot="16200000">
              <a:off x="492919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6200000">
              <a:off x="421481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 rot="16200000">
              <a:off x="4572000" y="4000504"/>
              <a:ext cx="357190" cy="35719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" name="Группа 32"/>
          <p:cNvGrpSpPr>
            <a:grpSpLocks/>
          </p:cNvGrpSpPr>
          <p:nvPr/>
        </p:nvGrpSpPr>
        <p:grpSpPr bwMode="auto">
          <a:xfrm>
            <a:off x="3786182" y="2500306"/>
            <a:ext cx="1071563" cy="1062038"/>
            <a:chOff x="7143768" y="1571612"/>
            <a:chExt cx="1071570" cy="1062692"/>
          </a:xfrm>
        </p:grpSpPr>
        <p:sp>
          <p:nvSpPr>
            <p:cNvPr id="34" name="Прямоугольник 33"/>
            <p:cNvSpPr/>
            <p:nvPr/>
          </p:nvSpPr>
          <p:spPr>
            <a:xfrm rot="16200000">
              <a:off x="714376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 rot="16200000">
              <a:off x="785814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 rot="16200000">
              <a:off x="7500958" y="227711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 rot="16200000">
              <a:off x="7500958" y="1919924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7500958" y="1571612"/>
              <a:ext cx="357190" cy="35719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9" name="Группа 38"/>
          <p:cNvGrpSpPr>
            <a:grpSpLocks/>
          </p:cNvGrpSpPr>
          <p:nvPr/>
        </p:nvGrpSpPr>
        <p:grpSpPr bwMode="auto">
          <a:xfrm rot="10800000">
            <a:off x="4500562" y="3214686"/>
            <a:ext cx="1071563" cy="714375"/>
            <a:chOff x="714348" y="2928934"/>
            <a:chExt cx="1071570" cy="714380"/>
          </a:xfrm>
        </p:grpSpPr>
        <p:sp>
          <p:nvSpPr>
            <p:cNvPr id="40" name="Прямоугольник 39"/>
            <p:cNvSpPr/>
            <p:nvPr/>
          </p:nvSpPr>
          <p:spPr>
            <a:xfrm rot="16200000">
              <a:off x="142872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 rot="16200000">
              <a:off x="714348" y="328612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 rot="16200000">
              <a:off x="142872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 rot="16200000">
              <a:off x="107153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 rot="16200000">
              <a:off x="714348" y="292893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5" name="Группа 44"/>
          <p:cNvGrpSpPr>
            <a:grpSpLocks/>
          </p:cNvGrpSpPr>
          <p:nvPr/>
        </p:nvGrpSpPr>
        <p:grpSpPr bwMode="auto">
          <a:xfrm rot="10800000">
            <a:off x="2714612" y="2857496"/>
            <a:ext cx="714375" cy="1428750"/>
            <a:chOff x="3143240" y="1500174"/>
            <a:chExt cx="714380" cy="1428760"/>
          </a:xfrm>
        </p:grpSpPr>
        <p:sp>
          <p:nvSpPr>
            <p:cNvPr id="46" name="Прямоугольник 45"/>
            <p:cNvSpPr/>
            <p:nvPr/>
          </p:nvSpPr>
          <p:spPr>
            <a:xfrm rot="16200000">
              <a:off x="3143240" y="257174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 rot="16200000">
              <a:off x="3143240" y="221455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 rot="16200000">
              <a:off x="314324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500430" y="185736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3500430" y="150017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515" name="Группа 79"/>
          <p:cNvGrpSpPr>
            <a:grpSpLocks/>
          </p:cNvGrpSpPr>
          <p:nvPr/>
        </p:nvGrpSpPr>
        <p:grpSpPr bwMode="auto">
          <a:xfrm>
            <a:off x="5214942" y="2500306"/>
            <a:ext cx="1071563" cy="1071562"/>
            <a:chOff x="6000760" y="2857496"/>
            <a:chExt cx="1071570" cy="1071570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671514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357950" y="357187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357950" y="321468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35795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000760" y="285749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CC0099">
                    <a:shade val="30000"/>
                    <a:satMod val="115000"/>
                  </a:srgbClr>
                </a:gs>
                <a:gs pos="50000">
                  <a:srgbClr val="CC0099">
                    <a:shade val="67500"/>
                    <a:satMod val="115000"/>
                  </a:srgbClr>
                </a:gs>
                <a:gs pos="100000">
                  <a:srgbClr val="CC00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7" name="Группа 56"/>
          <p:cNvGrpSpPr>
            <a:grpSpLocks/>
          </p:cNvGrpSpPr>
          <p:nvPr/>
        </p:nvGrpSpPr>
        <p:grpSpPr bwMode="auto">
          <a:xfrm>
            <a:off x="3428992" y="2143116"/>
            <a:ext cx="1785937" cy="357188"/>
            <a:chOff x="714348" y="2143116"/>
            <a:chExt cx="1785950" cy="357190"/>
          </a:xfrm>
        </p:grpSpPr>
        <p:sp>
          <p:nvSpPr>
            <p:cNvPr id="58" name="Прямоугольник 57"/>
            <p:cNvSpPr/>
            <p:nvPr/>
          </p:nvSpPr>
          <p:spPr>
            <a:xfrm rot="16200000">
              <a:off x="214310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 rot="16200000">
              <a:off x="178591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 rot="16200000">
              <a:off x="142872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 rot="16200000">
              <a:off x="107153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 rot="16200000">
              <a:off x="714348" y="2143116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3" name="Группа 62"/>
          <p:cNvGrpSpPr>
            <a:grpSpLocks/>
          </p:cNvGrpSpPr>
          <p:nvPr/>
        </p:nvGrpSpPr>
        <p:grpSpPr bwMode="auto">
          <a:xfrm rot="5400000">
            <a:off x="2357425" y="2500304"/>
            <a:ext cx="1428750" cy="714375"/>
            <a:chOff x="2357422" y="1571612"/>
            <a:chExt cx="1428760" cy="714380"/>
          </a:xfrm>
        </p:grpSpPr>
        <p:sp>
          <p:nvSpPr>
            <p:cNvPr id="64" name="Прямоугольник 63"/>
            <p:cNvSpPr/>
            <p:nvPr/>
          </p:nvSpPr>
          <p:spPr>
            <a:xfrm rot="16200000">
              <a:off x="342899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 rot="16200000">
              <a:off x="307180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 rot="16200000">
              <a:off x="271461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 rot="16200000">
              <a:off x="2357422" y="192880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 rot="16200000">
              <a:off x="2357422" y="1571612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FF66FF">
                    <a:tint val="66000"/>
                    <a:satMod val="160000"/>
                  </a:srgbClr>
                </a:gs>
                <a:gs pos="50000">
                  <a:srgbClr val="FF66FF">
                    <a:tint val="44500"/>
                    <a:satMod val="160000"/>
                  </a:srgbClr>
                </a:gs>
                <a:gs pos="100000">
                  <a:srgbClr val="FF66FF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1518" name="Группа 74"/>
          <p:cNvGrpSpPr>
            <a:grpSpLocks/>
          </p:cNvGrpSpPr>
          <p:nvPr/>
        </p:nvGrpSpPr>
        <p:grpSpPr bwMode="auto">
          <a:xfrm rot="5400000">
            <a:off x="3071802" y="2500306"/>
            <a:ext cx="1071563" cy="1071563"/>
            <a:chOff x="2786050" y="3643314"/>
            <a:chExt cx="1071570" cy="1071570"/>
          </a:xfrm>
        </p:grpSpPr>
        <p:sp>
          <p:nvSpPr>
            <p:cNvPr id="70" name="Прямоугольник 69"/>
            <p:cNvSpPr/>
            <p:nvPr/>
          </p:nvSpPr>
          <p:spPr>
            <a:xfrm rot="10800000">
              <a:off x="350043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 rot="10800000">
              <a:off x="314324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 rot="10800000">
              <a:off x="2786050" y="364331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 rot="10800000">
              <a:off x="2786050" y="400050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 rot="10800000">
              <a:off x="2786050" y="4357694"/>
              <a:ext cx="357190" cy="357190"/>
            </a:xfrm>
            <a:prstGeom prst="rect">
              <a:avLst/>
            </a:prstGeom>
            <a:gradFill flip="none" rotWithShape="1">
              <a:gsLst>
                <a:gs pos="0">
                  <a:srgbClr val="669900">
                    <a:shade val="30000"/>
                    <a:satMod val="115000"/>
                  </a:srgbClr>
                </a:gs>
                <a:gs pos="50000">
                  <a:srgbClr val="669900">
                    <a:shade val="67500"/>
                    <a:satMod val="115000"/>
                  </a:srgbClr>
                </a:gs>
                <a:gs pos="100000">
                  <a:srgbClr val="66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1519" name="Прямоугольник 80"/>
          <p:cNvSpPr>
            <a:spLocks noChangeArrowheads="1"/>
          </p:cNvSpPr>
          <p:nvPr/>
        </p:nvSpPr>
        <p:spPr bwMode="auto">
          <a:xfrm>
            <a:off x="928662" y="4714884"/>
            <a:ext cx="70723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Verdana" pitchFamily="34" charset="0"/>
              </a:rPr>
              <a:t>Существует </a:t>
            </a:r>
            <a:r>
              <a:rPr lang="ru-RU" sz="2000" dirty="0" smtClean="0">
                <a:latin typeface="Verdana" pitchFamily="34" charset="0"/>
              </a:rPr>
              <a:t>2339 </a:t>
            </a:r>
            <a:r>
              <a:rPr lang="ru-RU" sz="2000" dirty="0">
                <a:latin typeface="Verdana" pitchFamily="34" charset="0"/>
              </a:rPr>
              <a:t>различных укладок </a:t>
            </a:r>
            <a:r>
              <a:rPr lang="ru-RU" sz="2000" dirty="0" err="1">
                <a:latin typeface="Verdana" pitchFamily="34" charset="0"/>
              </a:rPr>
              <a:t>пентамино</a:t>
            </a:r>
            <a:r>
              <a:rPr lang="ru-RU" sz="2000" dirty="0">
                <a:latin typeface="Verdana" pitchFamily="34" charset="0"/>
              </a:rPr>
              <a:t> в прямоугольник 6×10.</a:t>
            </a:r>
          </a:p>
          <a:p>
            <a:pPr algn="just"/>
            <a:r>
              <a:rPr lang="ru-RU" sz="2000" dirty="0" smtClean="0">
                <a:latin typeface="Verdana" pitchFamily="34" charset="0"/>
              </a:rPr>
              <a:t>Все способы решения этой задачи нашёл в </a:t>
            </a:r>
            <a:r>
              <a:rPr lang="ru-RU" sz="2000" dirty="0">
                <a:latin typeface="Verdana" pitchFamily="34" charset="0"/>
              </a:rPr>
              <a:t>1965 году </a:t>
            </a:r>
            <a:r>
              <a:rPr lang="ru-RU" sz="2000" b="1" dirty="0">
                <a:latin typeface="Verdana" pitchFamily="34" charset="0"/>
              </a:rPr>
              <a:t>Джон </a:t>
            </a:r>
            <a:r>
              <a:rPr lang="ru-RU" sz="2000" b="1" dirty="0" err="1">
                <a:latin typeface="Verdana" pitchFamily="34" charset="0"/>
              </a:rPr>
              <a:t>Флетчер</a:t>
            </a:r>
            <a:r>
              <a:rPr lang="ru-RU" sz="2000" b="1" dirty="0">
                <a:latin typeface="Verdana" pitchFamily="34" charset="0"/>
              </a:rPr>
              <a:t>.</a:t>
            </a:r>
          </a:p>
        </p:txBody>
      </p:sp>
      <p:grpSp>
        <p:nvGrpSpPr>
          <p:cNvPr id="86" name="Группа 76"/>
          <p:cNvGrpSpPr>
            <a:grpSpLocks/>
          </p:cNvGrpSpPr>
          <p:nvPr/>
        </p:nvGrpSpPr>
        <p:grpSpPr bwMode="auto">
          <a:xfrm rot="16200000" flipV="1">
            <a:off x="5395123" y="3391695"/>
            <a:ext cx="719138" cy="1079500"/>
            <a:chOff x="2214546" y="2166929"/>
            <a:chExt cx="714380" cy="1143008"/>
          </a:xfrm>
        </p:grpSpPr>
        <p:grpSp>
          <p:nvGrpSpPr>
            <p:cNvPr id="87" name="Прямоугольник 21"/>
            <p:cNvGrpSpPr>
              <a:grpSpLocks/>
            </p:cNvGrpSpPr>
            <p:nvPr/>
          </p:nvGrpSpPr>
          <p:grpSpPr bwMode="auto">
            <a:xfrm>
              <a:off x="2128652" y="2507359"/>
              <a:ext cx="524256" cy="536448"/>
              <a:chOff x="1414272" y="2840736"/>
              <a:chExt cx="524256" cy="536448"/>
            </a:xfrm>
          </p:grpSpPr>
          <p:pic>
            <p:nvPicPr>
              <p:cNvPr id="100" name="Прямоугольник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14272" y="2840736"/>
                <a:ext cx="524256" cy="536448"/>
              </a:xfrm>
              <a:prstGeom prst="rect">
                <a:avLst/>
              </a:prstGeom>
              <a:noFill/>
            </p:spPr>
          </p:pic>
          <p:sp>
            <p:nvSpPr>
              <p:cNvPr id="101" name="Text Box 270"/>
              <p:cNvSpPr txBox="1">
                <a:spLocks noChangeArrowheads="1"/>
              </p:cNvSpPr>
              <p:nvPr/>
            </p:nvSpPr>
            <p:spPr bwMode="auto">
              <a:xfrm rot="10800000">
                <a:off x="1500167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8" name="Прямоугольник 22"/>
            <p:cNvGrpSpPr>
              <a:grpSpLocks/>
            </p:cNvGrpSpPr>
            <p:nvPr/>
          </p:nvGrpSpPr>
          <p:grpSpPr bwMode="auto">
            <a:xfrm>
              <a:off x="2128652" y="2123311"/>
              <a:ext cx="524256" cy="542544"/>
              <a:chOff x="1414272" y="2456688"/>
              <a:chExt cx="524256" cy="542544"/>
            </a:xfrm>
          </p:grpSpPr>
          <p:pic>
            <p:nvPicPr>
              <p:cNvPr id="98" name="Прямоугольник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14272" y="2456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9" name="Text Box 273"/>
              <p:cNvSpPr txBox="1">
                <a:spLocks noChangeArrowheads="1"/>
              </p:cNvSpPr>
              <p:nvPr/>
            </p:nvSpPr>
            <p:spPr bwMode="auto">
              <a:xfrm rot="10800000">
                <a:off x="150016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9" name="Прямоугольник 23"/>
            <p:cNvGrpSpPr>
              <a:grpSpLocks/>
            </p:cNvGrpSpPr>
            <p:nvPr/>
          </p:nvGrpSpPr>
          <p:grpSpPr bwMode="auto">
            <a:xfrm>
              <a:off x="2128652" y="2885311"/>
              <a:ext cx="524256" cy="542544"/>
              <a:chOff x="1414272" y="3218688"/>
              <a:chExt cx="524256" cy="542544"/>
            </a:xfrm>
          </p:grpSpPr>
          <p:pic>
            <p:nvPicPr>
              <p:cNvPr id="96" name="Прямоугольник 2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14272" y="3218688"/>
                <a:ext cx="524256" cy="542544"/>
              </a:xfrm>
              <a:prstGeom prst="rect">
                <a:avLst/>
              </a:prstGeom>
              <a:noFill/>
            </p:spPr>
          </p:pic>
          <p:sp>
            <p:nvSpPr>
              <p:cNvPr id="97" name="Text Box 276"/>
              <p:cNvSpPr txBox="1">
                <a:spLocks noChangeArrowheads="1"/>
              </p:cNvSpPr>
              <p:nvPr/>
            </p:nvSpPr>
            <p:spPr bwMode="auto">
              <a:xfrm rot="10800000">
                <a:off x="1500166" y="3262311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0" name="Прямоугольник 24"/>
            <p:cNvGrpSpPr>
              <a:grpSpLocks/>
            </p:cNvGrpSpPr>
            <p:nvPr/>
          </p:nvGrpSpPr>
          <p:grpSpPr bwMode="auto">
            <a:xfrm>
              <a:off x="2488316" y="2507359"/>
              <a:ext cx="518160" cy="536448"/>
              <a:chOff x="1773936" y="2840736"/>
              <a:chExt cx="518160" cy="536448"/>
            </a:xfrm>
          </p:grpSpPr>
          <p:pic>
            <p:nvPicPr>
              <p:cNvPr id="94" name="Прямоугольник 24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73936" y="2840736"/>
                <a:ext cx="518160" cy="536448"/>
              </a:xfrm>
              <a:prstGeom prst="rect">
                <a:avLst/>
              </a:prstGeom>
              <a:noFill/>
            </p:spPr>
          </p:pic>
          <p:sp>
            <p:nvSpPr>
              <p:cNvPr id="95" name="Text Box 279"/>
              <p:cNvSpPr txBox="1">
                <a:spLocks noChangeArrowheads="1"/>
              </p:cNvSpPr>
              <p:nvPr/>
            </p:nvSpPr>
            <p:spPr bwMode="auto">
              <a:xfrm rot="10800000">
                <a:off x="1857356" y="2881309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1" name="Прямоугольник 25"/>
            <p:cNvGrpSpPr>
              <a:grpSpLocks/>
            </p:cNvGrpSpPr>
            <p:nvPr/>
          </p:nvGrpSpPr>
          <p:grpSpPr bwMode="auto">
            <a:xfrm>
              <a:off x="2488316" y="2123311"/>
              <a:ext cx="518160" cy="542544"/>
              <a:chOff x="1773936" y="2456688"/>
              <a:chExt cx="518160" cy="542544"/>
            </a:xfrm>
          </p:grpSpPr>
          <p:pic>
            <p:nvPicPr>
              <p:cNvPr id="92" name="Прямоугольник 25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73936" y="2456688"/>
                <a:ext cx="518160" cy="542544"/>
              </a:xfrm>
              <a:prstGeom prst="rect">
                <a:avLst/>
              </a:prstGeom>
              <a:noFill/>
            </p:spPr>
          </p:pic>
          <p:sp>
            <p:nvSpPr>
              <p:cNvPr id="93" name="Text Box 282"/>
              <p:cNvSpPr txBox="1">
                <a:spLocks noChangeArrowheads="1"/>
              </p:cNvSpPr>
              <p:nvPr/>
            </p:nvSpPr>
            <p:spPr bwMode="auto">
              <a:xfrm rot="10800000">
                <a:off x="1857356" y="2500306"/>
                <a:ext cx="357190" cy="3810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02" name="Group 411"/>
          <p:cNvGrpSpPr>
            <a:grpSpLocks/>
          </p:cNvGrpSpPr>
          <p:nvPr/>
        </p:nvGrpSpPr>
        <p:grpSpPr bwMode="auto">
          <a:xfrm rot="10800000">
            <a:off x="3714744" y="3429000"/>
            <a:ext cx="1590675" cy="885825"/>
            <a:chOff x="1874" y="999"/>
            <a:chExt cx="1002" cy="558"/>
          </a:xfrm>
        </p:grpSpPr>
        <p:sp>
          <p:nvSpPr>
            <p:cNvPr id="103" name="Прямоугольник 102"/>
            <p:cNvSpPr/>
            <p:nvPr/>
          </p:nvSpPr>
          <p:spPr>
            <a:xfrm rot="16200000">
              <a:off x="2385" y="1260"/>
              <a:ext cx="225" cy="225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04" name="Group 415"/>
            <p:cNvGrpSpPr>
              <a:grpSpLocks/>
            </p:cNvGrpSpPr>
            <p:nvPr/>
          </p:nvGrpSpPr>
          <p:grpSpPr bwMode="auto">
            <a:xfrm>
              <a:off x="1927" y="1026"/>
              <a:ext cx="900" cy="225"/>
              <a:chOff x="1927" y="1026"/>
              <a:chExt cx="900" cy="225"/>
            </a:xfrm>
          </p:grpSpPr>
          <p:sp>
            <p:nvSpPr>
              <p:cNvPr id="105" name="Прямоугольник 104"/>
              <p:cNvSpPr/>
              <p:nvPr/>
            </p:nvSpPr>
            <p:spPr>
              <a:xfrm rot="16200000">
                <a:off x="260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 rot="16200000">
                <a:off x="237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 rot="16200000">
                <a:off x="2152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 rot="16200000">
                <a:off x="1927" y="1026"/>
                <a:ext cx="225" cy="225"/>
              </a:xfrm>
              <a:prstGeom prst="rect">
                <a:avLst/>
              </a:prstGeom>
              <a:solidFill>
                <a:srgbClr val="6699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85"/>
          <p:cNvGrpSpPr>
            <a:grpSpLocks/>
          </p:cNvGrpSpPr>
          <p:nvPr/>
        </p:nvGrpSpPr>
        <p:grpSpPr bwMode="auto">
          <a:xfrm rot="-5400000">
            <a:off x="5357818" y="1428736"/>
            <a:ext cx="1071563" cy="1071562"/>
            <a:chOff x="1214414" y="1142984"/>
            <a:chExt cx="1071570" cy="1071570"/>
          </a:xfrm>
        </p:grpSpPr>
        <p:grpSp>
          <p:nvGrpSpPr>
            <p:cNvPr id="81" name="Прямоугольник 80"/>
            <p:cNvGrpSpPr>
              <a:grpSpLocks/>
            </p:cNvGrpSpPr>
            <p:nvPr/>
          </p:nvGrpSpPr>
          <p:grpSpPr bwMode="auto">
            <a:xfrm rot="5400000">
              <a:off x="1093440" y="1064302"/>
              <a:ext cx="524256" cy="512064"/>
              <a:chOff x="5273040" y="2103120"/>
              <a:chExt cx="524256" cy="512064"/>
            </a:xfrm>
          </p:grpSpPr>
          <p:pic>
            <p:nvPicPr>
              <p:cNvPr id="20660" name="Прямоугольник 80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273040" y="2103120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661" name="Text Box 181"/>
              <p:cNvSpPr txBox="1">
                <a:spLocks noChangeArrowheads="1"/>
              </p:cNvSpPr>
              <p:nvPr/>
            </p:nvSpPr>
            <p:spPr bwMode="auto">
              <a:xfrm rot="10800000">
                <a:off x="5357818" y="214311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2" name="Прямоугольник 81"/>
            <p:cNvGrpSpPr>
              <a:grpSpLocks/>
            </p:cNvGrpSpPr>
            <p:nvPr/>
          </p:nvGrpSpPr>
          <p:grpSpPr bwMode="auto">
            <a:xfrm rot="5400000">
              <a:off x="1093440" y="1777534"/>
              <a:ext cx="524256" cy="512064"/>
              <a:chOff x="5986272" y="2103120"/>
              <a:chExt cx="524256" cy="512064"/>
            </a:xfrm>
          </p:grpSpPr>
          <p:pic>
            <p:nvPicPr>
              <p:cNvPr id="20663" name="Прямоугольник 81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986272" y="2103120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664" name="Text Box 184"/>
              <p:cNvSpPr txBox="1">
                <a:spLocks noChangeArrowheads="1"/>
              </p:cNvSpPr>
              <p:nvPr/>
            </p:nvSpPr>
            <p:spPr bwMode="auto">
              <a:xfrm rot="10800000">
                <a:off x="6072198" y="214311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3" name="Прямоугольник 82"/>
            <p:cNvGrpSpPr>
              <a:grpSpLocks/>
            </p:cNvGrpSpPr>
            <p:nvPr/>
          </p:nvGrpSpPr>
          <p:grpSpPr bwMode="auto">
            <a:xfrm rot="5400000">
              <a:off x="1096488" y="1420918"/>
              <a:ext cx="518160" cy="512064"/>
              <a:chOff x="5632704" y="2103120"/>
              <a:chExt cx="518160" cy="512064"/>
            </a:xfrm>
          </p:grpSpPr>
          <p:pic>
            <p:nvPicPr>
              <p:cNvPr id="20666" name="Прямоугольник 82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632704" y="2103120"/>
                <a:ext cx="518160" cy="512064"/>
              </a:xfrm>
              <a:prstGeom prst="rect">
                <a:avLst/>
              </a:prstGeom>
              <a:noFill/>
            </p:spPr>
          </p:pic>
          <p:sp>
            <p:nvSpPr>
              <p:cNvPr id="20667" name="Text Box 187"/>
              <p:cNvSpPr txBox="1">
                <a:spLocks noChangeArrowheads="1"/>
              </p:cNvSpPr>
              <p:nvPr/>
            </p:nvSpPr>
            <p:spPr bwMode="auto">
              <a:xfrm rot="10800000">
                <a:off x="5715008" y="214311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4" name="Прямоугольник 83"/>
            <p:cNvGrpSpPr>
              <a:grpSpLocks/>
            </p:cNvGrpSpPr>
            <p:nvPr/>
          </p:nvGrpSpPr>
          <p:grpSpPr bwMode="auto">
            <a:xfrm rot="5400000">
              <a:off x="1809720" y="1061254"/>
              <a:ext cx="524256" cy="518160"/>
              <a:chOff x="5273040" y="1383792"/>
              <a:chExt cx="524256" cy="518160"/>
            </a:xfrm>
          </p:grpSpPr>
          <p:pic>
            <p:nvPicPr>
              <p:cNvPr id="20669" name="Прямоугольник 83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273040" y="138379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70" name="Text Box 190"/>
              <p:cNvSpPr txBox="1">
                <a:spLocks noChangeArrowheads="1"/>
              </p:cNvSpPr>
              <p:nvPr/>
            </p:nvSpPr>
            <p:spPr bwMode="auto">
              <a:xfrm rot="10800000">
                <a:off x="5357818" y="142873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5" name="Прямоугольник 84"/>
            <p:cNvGrpSpPr>
              <a:grpSpLocks/>
            </p:cNvGrpSpPr>
            <p:nvPr/>
          </p:nvGrpSpPr>
          <p:grpSpPr bwMode="auto">
            <a:xfrm rot="5400000">
              <a:off x="1450056" y="1061254"/>
              <a:ext cx="524256" cy="518160"/>
              <a:chOff x="5273040" y="1743456"/>
              <a:chExt cx="524256" cy="518160"/>
            </a:xfrm>
          </p:grpSpPr>
          <p:pic>
            <p:nvPicPr>
              <p:cNvPr id="20672" name="Прямоугольник 84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273040" y="1743456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73" name="Text Box 193"/>
              <p:cNvSpPr txBox="1">
                <a:spLocks noChangeArrowheads="1"/>
              </p:cNvSpPr>
              <p:nvPr/>
            </p:nvSpPr>
            <p:spPr bwMode="auto">
              <a:xfrm rot="10800000">
                <a:off x="5357818" y="17859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4" name="Группа 91"/>
          <p:cNvGrpSpPr>
            <a:grpSpLocks/>
          </p:cNvGrpSpPr>
          <p:nvPr/>
        </p:nvGrpSpPr>
        <p:grpSpPr bwMode="auto">
          <a:xfrm>
            <a:off x="1142976" y="5000636"/>
            <a:ext cx="1071563" cy="1071563"/>
            <a:chOff x="3071802" y="5000636"/>
            <a:chExt cx="1071570" cy="1071570"/>
          </a:xfrm>
        </p:grpSpPr>
        <p:grpSp>
          <p:nvGrpSpPr>
            <p:cNvPr id="87" name="Прямоугольник 86"/>
            <p:cNvGrpSpPr>
              <a:grpSpLocks/>
            </p:cNvGrpSpPr>
            <p:nvPr/>
          </p:nvGrpSpPr>
          <p:grpSpPr bwMode="auto">
            <a:xfrm rot="-5400000">
              <a:off x="3386522" y="5280858"/>
              <a:ext cx="518160" cy="518160"/>
              <a:chOff x="3273552" y="1743456"/>
              <a:chExt cx="518160" cy="518160"/>
            </a:xfrm>
          </p:grpSpPr>
          <p:pic>
            <p:nvPicPr>
              <p:cNvPr id="20645" name="Прямоугольник 86"/>
              <p:cNvPicPr>
                <a:picLocks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273552" y="1743456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646" name="Text Box 166"/>
              <p:cNvSpPr txBox="1">
                <a:spLocks noChangeArrowheads="1"/>
              </p:cNvSpPr>
              <p:nvPr/>
            </p:nvSpPr>
            <p:spPr bwMode="auto">
              <a:xfrm>
                <a:off x="3357554" y="17859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8" name="Прямоугольник 87"/>
            <p:cNvGrpSpPr>
              <a:grpSpLocks/>
            </p:cNvGrpSpPr>
            <p:nvPr/>
          </p:nvGrpSpPr>
          <p:grpSpPr bwMode="auto">
            <a:xfrm rot="-5400000">
              <a:off x="3383474" y="5637474"/>
              <a:ext cx="524256" cy="518160"/>
              <a:chOff x="2913888" y="1743456"/>
              <a:chExt cx="524256" cy="518160"/>
            </a:xfrm>
          </p:grpSpPr>
          <p:pic>
            <p:nvPicPr>
              <p:cNvPr id="20648" name="Прямоугольник 87"/>
              <p:cNvPicPr>
                <a:picLocks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913888" y="1743456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49" name="Text Box 169"/>
              <p:cNvSpPr txBox="1">
                <a:spLocks noChangeArrowheads="1"/>
              </p:cNvSpPr>
              <p:nvPr/>
            </p:nvSpPr>
            <p:spPr bwMode="auto">
              <a:xfrm>
                <a:off x="3000364" y="17859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9" name="Прямоугольник 88"/>
            <p:cNvGrpSpPr>
              <a:grpSpLocks/>
            </p:cNvGrpSpPr>
            <p:nvPr/>
          </p:nvGrpSpPr>
          <p:grpSpPr bwMode="auto">
            <a:xfrm rot="-5400000">
              <a:off x="3740090" y="5640522"/>
              <a:ext cx="524256" cy="512064"/>
              <a:chOff x="2913888" y="2103120"/>
              <a:chExt cx="524256" cy="512064"/>
            </a:xfrm>
          </p:grpSpPr>
          <p:pic>
            <p:nvPicPr>
              <p:cNvPr id="20651" name="Прямоугольник 88"/>
              <p:cNvPicPr>
                <a:picLocks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913888" y="2103120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652" name="Text Box 172"/>
              <p:cNvSpPr txBox="1">
                <a:spLocks noChangeArrowheads="1"/>
              </p:cNvSpPr>
              <p:nvPr/>
            </p:nvSpPr>
            <p:spPr bwMode="auto">
              <a:xfrm>
                <a:off x="3000364" y="214311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0" name="Прямоугольник 89"/>
            <p:cNvGrpSpPr>
              <a:grpSpLocks/>
            </p:cNvGrpSpPr>
            <p:nvPr/>
          </p:nvGrpSpPr>
          <p:grpSpPr bwMode="auto">
            <a:xfrm rot="-5400000">
              <a:off x="3026858" y="5280858"/>
              <a:ext cx="518160" cy="518160"/>
              <a:chOff x="3273552" y="1383792"/>
              <a:chExt cx="518160" cy="518160"/>
            </a:xfrm>
          </p:grpSpPr>
          <p:pic>
            <p:nvPicPr>
              <p:cNvPr id="20654" name="Прямоугольник 89"/>
              <p:cNvPicPr>
                <a:picLocks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273552" y="1383792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655" name="Text Box 175"/>
              <p:cNvSpPr txBox="1">
                <a:spLocks noChangeArrowheads="1"/>
              </p:cNvSpPr>
              <p:nvPr/>
            </p:nvSpPr>
            <p:spPr bwMode="auto">
              <a:xfrm>
                <a:off x="3357554" y="142873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1" name="Прямоугольник 90"/>
            <p:cNvGrpSpPr>
              <a:grpSpLocks/>
            </p:cNvGrpSpPr>
            <p:nvPr/>
          </p:nvGrpSpPr>
          <p:grpSpPr bwMode="auto">
            <a:xfrm rot="-5400000">
              <a:off x="3023810" y="4924242"/>
              <a:ext cx="524256" cy="518160"/>
              <a:chOff x="3627120" y="1383792"/>
              <a:chExt cx="524256" cy="518160"/>
            </a:xfrm>
          </p:grpSpPr>
          <p:pic>
            <p:nvPicPr>
              <p:cNvPr id="20657" name="Прямоугольник 90"/>
              <p:cNvPicPr>
                <a:picLocks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3627120" y="138379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58" name="Text Box 178"/>
              <p:cNvSpPr txBox="1">
                <a:spLocks noChangeArrowheads="1"/>
              </p:cNvSpPr>
              <p:nvPr/>
            </p:nvSpPr>
            <p:spPr bwMode="auto">
              <a:xfrm>
                <a:off x="3714744" y="142873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85" name="Группа 75"/>
          <p:cNvGrpSpPr>
            <a:grpSpLocks/>
          </p:cNvGrpSpPr>
          <p:nvPr/>
        </p:nvGrpSpPr>
        <p:grpSpPr bwMode="auto">
          <a:xfrm rot="5400000">
            <a:off x="5286382" y="4929195"/>
            <a:ext cx="1428750" cy="714375"/>
            <a:chOff x="7143768" y="5072074"/>
            <a:chExt cx="1428760" cy="714380"/>
          </a:xfrm>
        </p:grpSpPr>
        <p:sp>
          <p:nvSpPr>
            <p:cNvPr id="93" name="Прямоугольник 92"/>
            <p:cNvSpPr/>
            <p:nvPr/>
          </p:nvSpPr>
          <p:spPr>
            <a:xfrm rot="16200000">
              <a:off x="7500958" y="5429264"/>
              <a:ext cx="357190" cy="357190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Прямоугольник 93"/>
            <p:cNvSpPr/>
            <p:nvPr/>
          </p:nvSpPr>
          <p:spPr>
            <a:xfrm rot="16200000">
              <a:off x="8215338" y="5072074"/>
              <a:ext cx="357190" cy="357190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Прямоугольник 94"/>
            <p:cNvSpPr/>
            <p:nvPr/>
          </p:nvSpPr>
          <p:spPr>
            <a:xfrm rot="16200000">
              <a:off x="7858148" y="5072074"/>
              <a:ext cx="357190" cy="357190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6" name="Прямоугольник 95"/>
            <p:cNvSpPr/>
            <p:nvPr/>
          </p:nvSpPr>
          <p:spPr>
            <a:xfrm rot="16200000">
              <a:off x="7500958" y="5072074"/>
              <a:ext cx="357190" cy="357190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7" name="Прямоугольник 96"/>
            <p:cNvSpPr/>
            <p:nvPr/>
          </p:nvSpPr>
          <p:spPr>
            <a:xfrm rot="16200000">
              <a:off x="7143768" y="5072074"/>
              <a:ext cx="357190" cy="357190"/>
            </a:xfrm>
            <a:prstGeom prst="rect">
              <a:avLst/>
            </a:prstGeom>
            <a:solidFill>
              <a:srgbClr val="6699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486" name="Группа 74"/>
          <p:cNvGrpSpPr>
            <a:grpSpLocks/>
          </p:cNvGrpSpPr>
          <p:nvPr/>
        </p:nvGrpSpPr>
        <p:grpSpPr bwMode="auto">
          <a:xfrm rot="16200000">
            <a:off x="7465241" y="5036353"/>
            <a:ext cx="1071562" cy="714375"/>
            <a:chOff x="3071802" y="3214686"/>
            <a:chExt cx="1071570" cy="714380"/>
          </a:xfrm>
        </p:grpSpPr>
        <p:grpSp>
          <p:nvGrpSpPr>
            <p:cNvPr id="99" name="Прямоугольник 98"/>
            <p:cNvGrpSpPr>
              <a:grpSpLocks/>
            </p:cNvGrpSpPr>
            <p:nvPr/>
          </p:nvGrpSpPr>
          <p:grpSpPr bwMode="auto">
            <a:xfrm>
              <a:off x="3340608" y="3169920"/>
              <a:ext cx="524256" cy="518160"/>
              <a:chOff x="3340608" y="3169920"/>
              <a:chExt cx="524256" cy="518160"/>
            </a:xfrm>
          </p:grpSpPr>
          <p:pic>
            <p:nvPicPr>
              <p:cNvPr id="20615" name="Прямоугольник 98"/>
              <p:cNvPicPr>
                <a:picLocks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3340608" y="316992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16" name="Text Box 136"/>
              <p:cNvSpPr txBox="1">
                <a:spLocks noChangeArrowheads="1"/>
              </p:cNvSpPr>
              <p:nvPr/>
            </p:nvSpPr>
            <p:spPr bwMode="auto">
              <a:xfrm rot="16200000">
                <a:off x="3428992" y="321468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0" name="Прямоугольник 99"/>
            <p:cNvGrpSpPr>
              <a:grpSpLocks/>
            </p:cNvGrpSpPr>
            <p:nvPr/>
          </p:nvGrpSpPr>
          <p:grpSpPr bwMode="auto">
            <a:xfrm>
              <a:off x="3700272" y="3169920"/>
              <a:ext cx="524256" cy="518160"/>
              <a:chOff x="3700272" y="3169920"/>
              <a:chExt cx="524256" cy="518160"/>
            </a:xfrm>
          </p:grpSpPr>
          <p:pic>
            <p:nvPicPr>
              <p:cNvPr id="20618" name="Прямоугольник 99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3700272" y="316992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19" name="Text Box 139"/>
              <p:cNvSpPr txBox="1">
                <a:spLocks noChangeArrowheads="1"/>
              </p:cNvSpPr>
              <p:nvPr/>
            </p:nvSpPr>
            <p:spPr bwMode="auto">
              <a:xfrm rot="16200000">
                <a:off x="3786182" y="321468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1" name="Прямоугольник 100"/>
            <p:cNvGrpSpPr>
              <a:grpSpLocks/>
            </p:cNvGrpSpPr>
            <p:nvPr/>
          </p:nvGrpSpPr>
          <p:grpSpPr bwMode="auto">
            <a:xfrm>
              <a:off x="2987040" y="3169920"/>
              <a:ext cx="518160" cy="518160"/>
              <a:chOff x="2987040" y="3169920"/>
              <a:chExt cx="518160" cy="518160"/>
            </a:xfrm>
          </p:grpSpPr>
          <p:pic>
            <p:nvPicPr>
              <p:cNvPr id="20621" name="Прямоугольник 100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2987040" y="3169920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622" name="Text Box 142"/>
              <p:cNvSpPr txBox="1">
                <a:spLocks noChangeArrowheads="1"/>
              </p:cNvSpPr>
              <p:nvPr/>
            </p:nvSpPr>
            <p:spPr bwMode="auto">
              <a:xfrm rot="16200000">
                <a:off x="3071802" y="321468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2" name="Прямоугольник 101"/>
            <p:cNvGrpSpPr>
              <a:grpSpLocks/>
            </p:cNvGrpSpPr>
            <p:nvPr/>
          </p:nvGrpSpPr>
          <p:grpSpPr bwMode="auto">
            <a:xfrm>
              <a:off x="3340608" y="3529584"/>
              <a:ext cx="524256" cy="518160"/>
              <a:chOff x="3340608" y="3529584"/>
              <a:chExt cx="524256" cy="518160"/>
            </a:xfrm>
          </p:grpSpPr>
          <p:pic>
            <p:nvPicPr>
              <p:cNvPr id="20624" name="Прямоугольник 101"/>
              <p:cNvPicPr>
                <a:picLocks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3340608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25" name="Text Box 145"/>
              <p:cNvSpPr txBox="1">
                <a:spLocks noChangeArrowheads="1"/>
              </p:cNvSpPr>
              <p:nvPr/>
            </p:nvSpPr>
            <p:spPr bwMode="auto">
              <a:xfrm rot="16200000">
                <a:off x="3428992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3" name="Прямоугольник 102"/>
            <p:cNvGrpSpPr>
              <a:grpSpLocks/>
            </p:cNvGrpSpPr>
            <p:nvPr/>
          </p:nvGrpSpPr>
          <p:grpSpPr bwMode="auto">
            <a:xfrm>
              <a:off x="3700272" y="3529584"/>
              <a:ext cx="524256" cy="518160"/>
              <a:chOff x="3700272" y="3529584"/>
              <a:chExt cx="524256" cy="518160"/>
            </a:xfrm>
          </p:grpSpPr>
          <p:pic>
            <p:nvPicPr>
              <p:cNvPr id="20627" name="Прямоугольник 102"/>
              <p:cNvPicPr>
                <a:picLocks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3700272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28" name="Text Box 148"/>
              <p:cNvSpPr txBox="1">
                <a:spLocks noChangeArrowheads="1"/>
              </p:cNvSpPr>
              <p:nvPr/>
            </p:nvSpPr>
            <p:spPr bwMode="auto">
              <a:xfrm rot="16200000">
                <a:off x="3786182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87" name="Группа 76"/>
          <p:cNvGrpSpPr>
            <a:grpSpLocks/>
          </p:cNvGrpSpPr>
          <p:nvPr/>
        </p:nvGrpSpPr>
        <p:grpSpPr bwMode="auto">
          <a:xfrm rot="16200000">
            <a:off x="3071803" y="3214686"/>
            <a:ext cx="1071562" cy="1071563"/>
            <a:chOff x="5500694" y="4714884"/>
            <a:chExt cx="1071570" cy="1071570"/>
          </a:xfrm>
        </p:grpSpPr>
        <p:grpSp>
          <p:nvGrpSpPr>
            <p:cNvPr id="105" name="Прямоугольник 104"/>
            <p:cNvGrpSpPr>
              <a:grpSpLocks/>
            </p:cNvGrpSpPr>
            <p:nvPr/>
          </p:nvGrpSpPr>
          <p:grpSpPr bwMode="auto">
            <a:xfrm>
              <a:off x="6132576" y="5388864"/>
              <a:ext cx="518160" cy="512064"/>
              <a:chOff x="6132576" y="5388864"/>
              <a:chExt cx="518160" cy="512064"/>
            </a:xfrm>
          </p:grpSpPr>
          <p:pic>
            <p:nvPicPr>
              <p:cNvPr id="20600" name="Прямоугольник 104"/>
              <p:cNvPicPr>
                <a:picLocks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6132576" y="5388864"/>
                <a:ext cx="518160" cy="512064"/>
              </a:xfrm>
              <a:prstGeom prst="rect">
                <a:avLst/>
              </a:prstGeom>
              <a:noFill/>
            </p:spPr>
          </p:pic>
          <p:sp>
            <p:nvSpPr>
              <p:cNvPr id="20601" name="Text Box 121"/>
              <p:cNvSpPr txBox="1">
                <a:spLocks noChangeArrowheads="1"/>
              </p:cNvSpPr>
              <p:nvPr/>
            </p:nvSpPr>
            <p:spPr bwMode="auto">
              <a:xfrm rot="16200000">
                <a:off x="6215074" y="542926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6" name="Прямоугольник 105"/>
            <p:cNvGrpSpPr>
              <a:grpSpLocks/>
            </p:cNvGrpSpPr>
            <p:nvPr/>
          </p:nvGrpSpPr>
          <p:grpSpPr bwMode="auto">
            <a:xfrm>
              <a:off x="5772912" y="4669536"/>
              <a:ext cx="524256" cy="518160"/>
              <a:chOff x="5772912" y="4669536"/>
              <a:chExt cx="524256" cy="518160"/>
            </a:xfrm>
          </p:grpSpPr>
          <p:pic>
            <p:nvPicPr>
              <p:cNvPr id="20603" name="Прямоугольник 105"/>
              <p:cNvPicPr>
                <a:picLocks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5772912" y="4669536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04" name="Text Box 124"/>
              <p:cNvSpPr txBox="1">
                <a:spLocks noChangeArrowheads="1"/>
              </p:cNvSpPr>
              <p:nvPr/>
            </p:nvSpPr>
            <p:spPr bwMode="auto">
              <a:xfrm rot="16200000">
                <a:off x="5857884" y="471488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7" name="Прямоугольник 106"/>
            <p:cNvGrpSpPr>
              <a:grpSpLocks/>
            </p:cNvGrpSpPr>
            <p:nvPr/>
          </p:nvGrpSpPr>
          <p:grpSpPr bwMode="auto">
            <a:xfrm>
              <a:off x="6132576" y="5029200"/>
              <a:ext cx="518160" cy="518160"/>
              <a:chOff x="6132576" y="5029200"/>
              <a:chExt cx="518160" cy="518160"/>
            </a:xfrm>
          </p:grpSpPr>
          <p:pic>
            <p:nvPicPr>
              <p:cNvPr id="20606" name="Прямоугольник 106"/>
              <p:cNvPicPr>
                <a:picLocks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6132576" y="5029200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607" name="Text Box 127"/>
              <p:cNvSpPr txBox="1">
                <a:spLocks noChangeArrowheads="1"/>
              </p:cNvSpPr>
              <p:nvPr/>
            </p:nvSpPr>
            <p:spPr bwMode="auto">
              <a:xfrm rot="16200000">
                <a:off x="6215074" y="507207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8" name="Прямоугольник 107"/>
            <p:cNvGrpSpPr>
              <a:grpSpLocks/>
            </p:cNvGrpSpPr>
            <p:nvPr/>
          </p:nvGrpSpPr>
          <p:grpSpPr bwMode="auto">
            <a:xfrm>
              <a:off x="5413248" y="5029200"/>
              <a:ext cx="524256" cy="518160"/>
              <a:chOff x="5413248" y="5029200"/>
              <a:chExt cx="524256" cy="518160"/>
            </a:xfrm>
          </p:grpSpPr>
          <p:pic>
            <p:nvPicPr>
              <p:cNvPr id="20609" name="Прямоугольник 107"/>
              <p:cNvPicPr>
                <a:picLocks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5413248" y="502920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10" name="Text Box 130"/>
              <p:cNvSpPr txBox="1">
                <a:spLocks noChangeArrowheads="1"/>
              </p:cNvSpPr>
              <p:nvPr/>
            </p:nvSpPr>
            <p:spPr bwMode="auto">
              <a:xfrm rot="16200000">
                <a:off x="5500694" y="507207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09" name="Прямоугольник 108"/>
            <p:cNvGrpSpPr>
              <a:grpSpLocks/>
            </p:cNvGrpSpPr>
            <p:nvPr/>
          </p:nvGrpSpPr>
          <p:grpSpPr bwMode="auto">
            <a:xfrm>
              <a:off x="5772912" y="5029200"/>
              <a:ext cx="524256" cy="518160"/>
              <a:chOff x="5772912" y="5029200"/>
              <a:chExt cx="524256" cy="518160"/>
            </a:xfrm>
          </p:grpSpPr>
          <p:pic>
            <p:nvPicPr>
              <p:cNvPr id="20612" name="Прямоугольник 108"/>
              <p:cNvPicPr>
                <a:picLocks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5772912" y="502920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613" name="Text Box 133"/>
              <p:cNvSpPr txBox="1">
                <a:spLocks noChangeArrowheads="1"/>
              </p:cNvSpPr>
              <p:nvPr/>
            </p:nvSpPr>
            <p:spPr bwMode="auto">
              <a:xfrm rot="16200000">
                <a:off x="5857884" y="507207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8" name="Группа 132"/>
          <p:cNvGrpSpPr>
            <a:grpSpLocks/>
          </p:cNvGrpSpPr>
          <p:nvPr/>
        </p:nvGrpSpPr>
        <p:grpSpPr bwMode="auto">
          <a:xfrm>
            <a:off x="928662" y="3214686"/>
            <a:ext cx="1071563" cy="1062038"/>
            <a:chOff x="7143768" y="1571612"/>
            <a:chExt cx="1071570" cy="1062692"/>
          </a:xfrm>
        </p:grpSpPr>
        <p:grpSp>
          <p:nvGrpSpPr>
            <p:cNvPr id="123" name="Прямоугольник 122"/>
            <p:cNvGrpSpPr>
              <a:grpSpLocks/>
            </p:cNvGrpSpPr>
            <p:nvPr/>
          </p:nvGrpSpPr>
          <p:grpSpPr bwMode="auto">
            <a:xfrm>
              <a:off x="7060704" y="1875272"/>
              <a:ext cx="518160" cy="518160"/>
              <a:chOff x="5346192" y="3304032"/>
              <a:chExt cx="518160" cy="518160"/>
            </a:xfrm>
          </p:grpSpPr>
          <p:pic>
            <p:nvPicPr>
              <p:cNvPr id="20585" name="Прямоугольник 122"/>
              <p:cNvPicPr>
                <a:picLocks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5346192" y="3304032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86" name="Text Box 106"/>
              <p:cNvSpPr txBox="1">
                <a:spLocks noChangeArrowheads="1"/>
              </p:cNvSpPr>
              <p:nvPr/>
            </p:nvSpPr>
            <p:spPr bwMode="auto">
              <a:xfrm rot="16200000">
                <a:off x="5429256" y="334868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28" name="Прямоугольник 127"/>
            <p:cNvGrpSpPr>
              <a:grpSpLocks/>
            </p:cNvGrpSpPr>
            <p:nvPr/>
          </p:nvGrpSpPr>
          <p:grpSpPr bwMode="auto">
            <a:xfrm>
              <a:off x="7773936" y="1875272"/>
              <a:ext cx="518160" cy="518160"/>
              <a:chOff x="6059424" y="3304032"/>
              <a:chExt cx="518160" cy="518160"/>
            </a:xfrm>
          </p:grpSpPr>
          <p:pic>
            <p:nvPicPr>
              <p:cNvPr id="20588" name="Прямоугольник 127"/>
              <p:cNvPicPr>
                <a:picLocks noChangeArrowheads="1"/>
              </p:cNvPicPr>
              <p:nvPr/>
            </p:nvPicPr>
            <p:blipFill>
              <a:blip r:embed="rId23"/>
              <a:srcRect/>
              <a:stretch>
                <a:fillRect/>
              </a:stretch>
            </p:blipFill>
            <p:spPr bwMode="auto">
              <a:xfrm>
                <a:off x="6059424" y="3304032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89" name="Text Box 109"/>
              <p:cNvSpPr txBox="1">
                <a:spLocks noChangeArrowheads="1"/>
              </p:cNvSpPr>
              <p:nvPr/>
            </p:nvSpPr>
            <p:spPr bwMode="auto">
              <a:xfrm rot="16200000">
                <a:off x="6143636" y="334868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29" name="Прямоугольник 128"/>
            <p:cNvGrpSpPr>
              <a:grpSpLocks/>
            </p:cNvGrpSpPr>
            <p:nvPr/>
          </p:nvGrpSpPr>
          <p:grpSpPr bwMode="auto">
            <a:xfrm>
              <a:off x="7414272" y="2234936"/>
              <a:ext cx="524256" cy="518160"/>
              <a:chOff x="5699760" y="3663696"/>
              <a:chExt cx="524256" cy="518160"/>
            </a:xfrm>
          </p:grpSpPr>
          <p:pic>
            <p:nvPicPr>
              <p:cNvPr id="20591" name="Прямоугольник 128"/>
              <p:cNvPicPr>
                <a:picLocks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 bwMode="auto">
              <a:xfrm>
                <a:off x="5699760" y="3663696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92" name="Text Box 112"/>
              <p:cNvSpPr txBox="1">
                <a:spLocks noChangeArrowheads="1"/>
              </p:cNvSpPr>
              <p:nvPr/>
            </p:nvSpPr>
            <p:spPr bwMode="auto">
              <a:xfrm rot="16200000">
                <a:off x="5786446" y="370587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0" name="Прямоугольник 129"/>
            <p:cNvGrpSpPr>
              <a:grpSpLocks/>
            </p:cNvGrpSpPr>
            <p:nvPr/>
          </p:nvGrpSpPr>
          <p:grpSpPr bwMode="auto">
            <a:xfrm>
              <a:off x="7414272" y="1875272"/>
              <a:ext cx="524256" cy="518160"/>
              <a:chOff x="5699760" y="3304032"/>
              <a:chExt cx="524256" cy="518160"/>
            </a:xfrm>
          </p:grpSpPr>
          <p:pic>
            <p:nvPicPr>
              <p:cNvPr id="20594" name="Прямоугольник 129"/>
              <p:cNvPicPr>
                <a:picLocks noChangeArrowheads="1"/>
              </p:cNvPicPr>
              <p:nvPr/>
            </p:nvPicPr>
            <p:blipFill>
              <a:blip r:embed="rId25"/>
              <a:srcRect/>
              <a:stretch>
                <a:fillRect/>
              </a:stretch>
            </p:blipFill>
            <p:spPr bwMode="auto">
              <a:xfrm>
                <a:off x="5699760" y="330403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95" name="Text Box 115"/>
              <p:cNvSpPr txBox="1">
                <a:spLocks noChangeArrowheads="1"/>
              </p:cNvSpPr>
              <p:nvPr/>
            </p:nvSpPr>
            <p:spPr bwMode="auto">
              <a:xfrm rot="16200000">
                <a:off x="5786446" y="3348684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1" name="Прямоугольник 130"/>
            <p:cNvGrpSpPr>
              <a:grpSpLocks/>
            </p:cNvGrpSpPr>
            <p:nvPr/>
          </p:nvGrpSpPr>
          <p:grpSpPr bwMode="auto">
            <a:xfrm>
              <a:off x="7414272" y="1527800"/>
              <a:ext cx="524256" cy="518160"/>
              <a:chOff x="5699760" y="2956560"/>
              <a:chExt cx="524256" cy="518160"/>
            </a:xfrm>
          </p:grpSpPr>
          <p:pic>
            <p:nvPicPr>
              <p:cNvPr id="20597" name="Прямоугольник 130"/>
              <p:cNvPicPr>
                <a:picLocks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 bwMode="auto">
              <a:xfrm>
                <a:off x="5699760" y="295656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98" name="Text Box 118"/>
              <p:cNvSpPr txBox="1">
                <a:spLocks noChangeArrowheads="1"/>
              </p:cNvSpPr>
              <p:nvPr/>
            </p:nvSpPr>
            <p:spPr bwMode="auto">
              <a:xfrm rot="16200000">
                <a:off x="5786446" y="3000372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9" name="Группа 137"/>
          <p:cNvGrpSpPr>
            <a:grpSpLocks/>
          </p:cNvGrpSpPr>
          <p:nvPr/>
        </p:nvGrpSpPr>
        <p:grpSpPr bwMode="auto">
          <a:xfrm rot="10800000">
            <a:off x="3214678" y="5072074"/>
            <a:ext cx="1214438" cy="928697"/>
            <a:chOff x="714348" y="2928934"/>
            <a:chExt cx="1071570" cy="714380"/>
          </a:xfrm>
        </p:grpSpPr>
        <p:grpSp>
          <p:nvGrpSpPr>
            <p:cNvPr id="114" name="Прямоугольник 113"/>
            <p:cNvGrpSpPr>
              <a:grpSpLocks/>
            </p:cNvGrpSpPr>
            <p:nvPr/>
          </p:nvGrpSpPr>
          <p:grpSpPr bwMode="auto">
            <a:xfrm rot="10800000">
              <a:off x="1347378" y="3172410"/>
              <a:ext cx="524256" cy="512064"/>
              <a:chOff x="3200400" y="5102352"/>
              <a:chExt cx="524256" cy="512064"/>
            </a:xfrm>
          </p:grpSpPr>
          <p:pic>
            <p:nvPicPr>
              <p:cNvPr id="20570" name="Прямоугольник 113"/>
              <p:cNvPicPr>
                <a:picLocks noChangeArrowheads="1"/>
              </p:cNvPicPr>
              <p:nvPr/>
            </p:nvPicPr>
            <p:blipFill>
              <a:blip r:embed="rId27"/>
              <a:srcRect/>
              <a:stretch>
                <a:fillRect/>
              </a:stretch>
            </p:blipFill>
            <p:spPr bwMode="auto">
              <a:xfrm>
                <a:off x="3200400" y="5102352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571" name="Text Box 91"/>
              <p:cNvSpPr txBox="1">
                <a:spLocks noChangeArrowheads="1"/>
              </p:cNvSpPr>
              <p:nvPr/>
            </p:nvSpPr>
            <p:spPr bwMode="auto">
              <a:xfrm rot="5400000">
                <a:off x="3286116" y="5143512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4" name="Прямоугольник 133"/>
            <p:cNvGrpSpPr>
              <a:grpSpLocks/>
            </p:cNvGrpSpPr>
            <p:nvPr/>
          </p:nvGrpSpPr>
          <p:grpSpPr bwMode="auto">
            <a:xfrm rot="10800000">
              <a:off x="634146" y="3172410"/>
              <a:ext cx="524256" cy="512064"/>
              <a:chOff x="3913632" y="5102352"/>
              <a:chExt cx="524256" cy="512064"/>
            </a:xfrm>
          </p:grpSpPr>
          <p:pic>
            <p:nvPicPr>
              <p:cNvPr id="20573" name="Прямоугольник 133"/>
              <p:cNvPicPr>
                <a:picLocks noChangeArrowheads="1"/>
              </p:cNvPicPr>
              <p:nvPr/>
            </p:nvPicPr>
            <p:blipFill>
              <a:blip r:embed="rId28"/>
              <a:srcRect/>
              <a:stretch>
                <a:fillRect/>
              </a:stretch>
            </p:blipFill>
            <p:spPr bwMode="auto">
              <a:xfrm>
                <a:off x="3913632" y="5102352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574" name="Text Box 94"/>
              <p:cNvSpPr txBox="1">
                <a:spLocks noChangeArrowheads="1"/>
              </p:cNvSpPr>
              <p:nvPr/>
            </p:nvSpPr>
            <p:spPr bwMode="auto">
              <a:xfrm rot="5400000">
                <a:off x="4000496" y="5143512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5" name="Прямоугольник 134"/>
            <p:cNvGrpSpPr>
              <a:grpSpLocks/>
            </p:cNvGrpSpPr>
            <p:nvPr/>
          </p:nvGrpSpPr>
          <p:grpSpPr bwMode="auto">
            <a:xfrm rot="10800000">
              <a:off x="1347378" y="2812746"/>
              <a:ext cx="524256" cy="518160"/>
              <a:chOff x="3200400" y="5455920"/>
              <a:chExt cx="524256" cy="518160"/>
            </a:xfrm>
          </p:grpSpPr>
          <p:pic>
            <p:nvPicPr>
              <p:cNvPr id="20576" name="Прямоугольник 134"/>
              <p:cNvPicPr>
                <a:picLocks noChangeArrowheads="1"/>
              </p:cNvPicPr>
              <p:nvPr/>
            </p:nvPicPr>
            <p:blipFill>
              <a:blip r:embed="rId29"/>
              <a:srcRect/>
              <a:stretch>
                <a:fillRect/>
              </a:stretch>
            </p:blipFill>
            <p:spPr bwMode="auto">
              <a:xfrm>
                <a:off x="3200400" y="545592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77" name="Text Box 97"/>
              <p:cNvSpPr txBox="1">
                <a:spLocks noChangeArrowheads="1"/>
              </p:cNvSpPr>
              <p:nvPr/>
            </p:nvSpPr>
            <p:spPr bwMode="auto">
              <a:xfrm rot="5400000">
                <a:off x="3286116" y="5500702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6" name="Прямоугольник 135"/>
            <p:cNvGrpSpPr>
              <a:grpSpLocks/>
            </p:cNvGrpSpPr>
            <p:nvPr/>
          </p:nvGrpSpPr>
          <p:grpSpPr bwMode="auto">
            <a:xfrm rot="10800000">
              <a:off x="993810" y="2812746"/>
              <a:ext cx="518160" cy="518160"/>
              <a:chOff x="3560064" y="5455920"/>
              <a:chExt cx="518160" cy="518160"/>
            </a:xfrm>
          </p:grpSpPr>
          <p:pic>
            <p:nvPicPr>
              <p:cNvPr id="20579" name="Прямоугольник 135"/>
              <p:cNvPicPr>
                <a:picLocks noChangeArrowheads="1"/>
              </p:cNvPicPr>
              <p:nvPr/>
            </p:nvPicPr>
            <p:blipFill>
              <a:blip r:embed="rId30"/>
              <a:srcRect/>
              <a:stretch>
                <a:fillRect/>
              </a:stretch>
            </p:blipFill>
            <p:spPr bwMode="auto">
              <a:xfrm>
                <a:off x="3560064" y="5455920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80" name="Text Box 100"/>
              <p:cNvSpPr txBox="1">
                <a:spLocks noChangeArrowheads="1"/>
              </p:cNvSpPr>
              <p:nvPr/>
            </p:nvSpPr>
            <p:spPr bwMode="auto">
              <a:xfrm rot="5400000">
                <a:off x="3643306" y="5500702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7" name="Прямоугольник 136"/>
            <p:cNvGrpSpPr>
              <a:grpSpLocks/>
            </p:cNvGrpSpPr>
            <p:nvPr/>
          </p:nvGrpSpPr>
          <p:grpSpPr bwMode="auto">
            <a:xfrm rot="10800000">
              <a:off x="634146" y="2812746"/>
              <a:ext cx="524256" cy="518160"/>
              <a:chOff x="3913632" y="5455920"/>
              <a:chExt cx="524256" cy="518160"/>
            </a:xfrm>
          </p:grpSpPr>
          <p:pic>
            <p:nvPicPr>
              <p:cNvPr id="20582" name="Прямоугольник 136"/>
              <p:cNvPicPr>
                <a:picLocks noChangeArrowheads="1"/>
              </p:cNvPicPr>
              <p:nvPr/>
            </p:nvPicPr>
            <p:blipFill>
              <a:blip r:embed="rId31"/>
              <a:srcRect/>
              <a:stretch>
                <a:fillRect/>
              </a:stretch>
            </p:blipFill>
            <p:spPr bwMode="auto">
              <a:xfrm>
                <a:off x="3913632" y="545592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83" name="Text Box 103"/>
              <p:cNvSpPr txBox="1">
                <a:spLocks noChangeArrowheads="1"/>
              </p:cNvSpPr>
              <p:nvPr/>
            </p:nvSpPr>
            <p:spPr bwMode="auto">
              <a:xfrm rot="5400000">
                <a:off x="4000496" y="5500702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0" name="Группа 142"/>
          <p:cNvGrpSpPr>
            <a:grpSpLocks/>
          </p:cNvGrpSpPr>
          <p:nvPr/>
        </p:nvGrpSpPr>
        <p:grpSpPr bwMode="auto">
          <a:xfrm>
            <a:off x="7572396" y="3071810"/>
            <a:ext cx="714375" cy="1428750"/>
            <a:chOff x="3143240" y="1500174"/>
            <a:chExt cx="714380" cy="1428760"/>
          </a:xfrm>
        </p:grpSpPr>
        <p:grpSp>
          <p:nvGrpSpPr>
            <p:cNvPr id="116" name="Прямоугольник 115"/>
            <p:cNvGrpSpPr>
              <a:grpSpLocks/>
            </p:cNvGrpSpPr>
            <p:nvPr/>
          </p:nvGrpSpPr>
          <p:grpSpPr bwMode="auto">
            <a:xfrm rot="5400000">
              <a:off x="3021514" y="2488850"/>
              <a:ext cx="524256" cy="518160"/>
              <a:chOff x="8272272" y="3529584"/>
              <a:chExt cx="524256" cy="518160"/>
            </a:xfrm>
          </p:grpSpPr>
          <p:pic>
            <p:nvPicPr>
              <p:cNvPr id="20555" name="Прямоугольник 115"/>
              <p:cNvPicPr>
                <a:picLocks noChangeArrowheads="1"/>
              </p:cNvPicPr>
              <p:nvPr/>
            </p:nvPicPr>
            <p:blipFill>
              <a:blip r:embed="rId32"/>
              <a:srcRect/>
              <a:stretch>
                <a:fillRect/>
              </a:stretch>
            </p:blipFill>
            <p:spPr bwMode="auto">
              <a:xfrm>
                <a:off x="8272272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56" name="Text Box 76"/>
              <p:cNvSpPr txBox="1">
                <a:spLocks noChangeArrowheads="1"/>
              </p:cNvSpPr>
              <p:nvPr/>
            </p:nvSpPr>
            <p:spPr bwMode="auto">
              <a:xfrm rot="10800000">
                <a:off x="8358214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39" name="Прямоугольник 138"/>
            <p:cNvGrpSpPr>
              <a:grpSpLocks/>
            </p:cNvGrpSpPr>
            <p:nvPr/>
          </p:nvGrpSpPr>
          <p:grpSpPr bwMode="auto">
            <a:xfrm rot="5400000">
              <a:off x="3024562" y="2132234"/>
              <a:ext cx="518160" cy="518160"/>
              <a:chOff x="7918704" y="3529584"/>
              <a:chExt cx="518160" cy="518160"/>
            </a:xfrm>
          </p:grpSpPr>
          <p:pic>
            <p:nvPicPr>
              <p:cNvPr id="20558" name="Прямоугольник 138"/>
              <p:cNvPicPr>
                <a:picLocks noChangeArrowheads="1"/>
              </p:cNvPicPr>
              <p:nvPr/>
            </p:nvPicPr>
            <p:blipFill>
              <a:blip r:embed="rId33"/>
              <a:srcRect/>
              <a:stretch>
                <a:fillRect/>
              </a:stretch>
            </p:blipFill>
            <p:spPr bwMode="auto">
              <a:xfrm>
                <a:off x="7918704" y="3529584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59" name="Text Box 79"/>
              <p:cNvSpPr txBox="1">
                <a:spLocks noChangeArrowheads="1"/>
              </p:cNvSpPr>
              <p:nvPr/>
            </p:nvSpPr>
            <p:spPr bwMode="auto">
              <a:xfrm rot="10800000">
                <a:off x="8001024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0" name="Прямоугольник 139"/>
            <p:cNvGrpSpPr>
              <a:grpSpLocks/>
            </p:cNvGrpSpPr>
            <p:nvPr/>
          </p:nvGrpSpPr>
          <p:grpSpPr bwMode="auto">
            <a:xfrm rot="5400000">
              <a:off x="3021514" y="1775618"/>
              <a:ext cx="524256" cy="518160"/>
              <a:chOff x="7559040" y="3529584"/>
              <a:chExt cx="524256" cy="518160"/>
            </a:xfrm>
          </p:grpSpPr>
          <p:pic>
            <p:nvPicPr>
              <p:cNvPr id="20561" name="Прямоугольник 139"/>
              <p:cNvPicPr>
                <a:picLocks noChangeArrowheads="1"/>
              </p:cNvPicPr>
              <p:nvPr/>
            </p:nvPicPr>
            <p:blipFill>
              <a:blip r:embed="rId34"/>
              <a:srcRect/>
              <a:stretch>
                <a:fillRect/>
              </a:stretch>
            </p:blipFill>
            <p:spPr bwMode="auto">
              <a:xfrm>
                <a:off x="7559040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62" name="Text Box 82"/>
              <p:cNvSpPr txBox="1">
                <a:spLocks noChangeArrowheads="1"/>
              </p:cNvSpPr>
              <p:nvPr/>
            </p:nvSpPr>
            <p:spPr bwMode="auto">
              <a:xfrm rot="10800000">
                <a:off x="7643834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1" name="Прямоугольник 140"/>
            <p:cNvGrpSpPr>
              <a:grpSpLocks/>
            </p:cNvGrpSpPr>
            <p:nvPr/>
          </p:nvGrpSpPr>
          <p:grpSpPr bwMode="auto">
            <a:xfrm rot="5400000">
              <a:off x="3381178" y="1775618"/>
              <a:ext cx="524256" cy="518160"/>
              <a:chOff x="7559040" y="3169920"/>
              <a:chExt cx="524256" cy="518160"/>
            </a:xfrm>
          </p:grpSpPr>
          <p:pic>
            <p:nvPicPr>
              <p:cNvPr id="20564" name="Прямоугольник 140"/>
              <p:cNvPicPr>
                <a:picLocks noChangeArrowheads="1"/>
              </p:cNvPicPr>
              <p:nvPr/>
            </p:nvPicPr>
            <p:blipFill>
              <a:blip r:embed="rId35"/>
              <a:srcRect/>
              <a:stretch>
                <a:fillRect/>
              </a:stretch>
            </p:blipFill>
            <p:spPr bwMode="auto">
              <a:xfrm>
                <a:off x="7559040" y="316992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65" name="Text Box 85"/>
              <p:cNvSpPr txBox="1">
                <a:spLocks noChangeArrowheads="1"/>
              </p:cNvSpPr>
              <p:nvPr/>
            </p:nvSpPr>
            <p:spPr bwMode="auto">
              <a:xfrm rot="10800000">
                <a:off x="7643834" y="321468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2" name="Прямоугольник 141"/>
            <p:cNvGrpSpPr>
              <a:grpSpLocks/>
            </p:cNvGrpSpPr>
            <p:nvPr/>
          </p:nvGrpSpPr>
          <p:grpSpPr bwMode="auto">
            <a:xfrm rot="5400000">
              <a:off x="3381178" y="1415954"/>
              <a:ext cx="524256" cy="518160"/>
              <a:chOff x="7199376" y="3169920"/>
              <a:chExt cx="524256" cy="518160"/>
            </a:xfrm>
          </p:grpSpPr>
          <p:pic>
            <p:nvPicPr>
              <p:cNvPr id="20567" name="Прямоугольник 141"/>
              <p:cNvPicPr>
                <a:picLocks noChangeArrowheads="1"/>
              </p:cNvPicPr>
              <p:nvPr/>
            </p:nvPicPr>
            <p:blipFill>
              <a:blip r:embed="rId36"/>
              <a:srcRect/>
              <a:stretch>
                <a:fillRect/>
              </a:stretch>
            </p:blipFill>
            <p:spPr bwMode="auto">
              <a:xfrm>
                <a:off x="7199376" y="3169920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68" name="Text Box 88"/>
              <p:cNvSpPr txBox="1">
                <a:spLocks noChangeArrowheads="1"/>
              </p:cNvSpPr>
              <p:nvPr/>
            </p:nvSpPr>
            <p:spPr bwMode="auto">
              <a:xfrm rot="10800000">
                <a:off x="7286644" y="321468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91" name="Группа 77"/>
          <p:cNvGrpSpPr>
            <a:grpSpLocks/>
          </p:cNvGrpSpPr>
          <p:nvPr/>
        </p:nvGrpSpPr>
        <p:grpSpPr bwMode="auto">
          <a:xfrm rot="5400000">
            <a:off x="5357818" y="3286124"/>
            <a:ext cx="1071563" cy="1071563"/>
            <a:chOff x="7429520" y="1285860"/>
            <a:chExt cx="1071570" cy="1071570"/>
          </a:xfrm>
        </p:grpSpPr>
        <p:grpSp>
          <p:nvGrpSpPr>
            <p:cNvPr id="117" name="Прямоугольник 116"/>
            <p:cNvGrpSpPr>
              <a:grpSpLocks/>
            </p:cNvGrpSpPr>
            <p:nvPr/>
          </p:nvGrpSpPr>
          <p:grpSpPr bwMode="auto">
            <a:xfrm>
              <a:off x="7345680" y="1956816"/>
              <a:ext cx="518160" cy="518160"/>
              <a:chOff x="7345680" y="1956816"/>
              <a:chExt cx="518160" cy="518160"/>
            </a:xfrm>
          </p:grpSpPr>
          <p:pic>
            <p:nvPicPr>
              <p:cNvPr id="20540" name="Прямоугольник 116"/>
              <p:cNvPicPr>
                <a:picLocks noChangeArrowheads="1"/>
              </p:cNvPicPr>
              <p:nvPr/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7345680" y="1956816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41" name="Text Box 61"/>
              <p:cNvSpPr txBox="1">
                <a:spLocks noChangeArrowheads="1"/>
              </p:cNvSpPr>
              <p:nvPr/>
            </p:nvSpPr>
            <p:spPr bwMode="auto">
              <a:xfrm rot="5400000">
                <a:off x="7429520" y="2000240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4" name="Прямоугольник 143"/>
            <p:cNvGrpSpPr>
              <a:grpSpLocks/>
            </p:cNvGrpSpPr>
            <p:nvPr/>
          </p:nvGrpSpPr>
          <p:grpSpPr bwMode="auto">
            <a:xfrm>
              <a:off x="7345680" y="1603248"/>
              <a:ext cx="518160" cy="512064"/>
              <a:chOff x="7345680" y="1603248"/>
              <a:chExt cx="518160" cy="512064"/>
            </a:xfrm>
          </p:grpSpPr>
          <p:pic>
            <p:nvPicPr>
              <p:cNvPr id="20543" name="Прямоугольник 143"/>
              <p:cNvPicPr>
                <a:picLocks noChangeArrowheads="1"/>
              </p:cNvPicPr>
              <p:nvPr/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7345680" y="1603248"/>
                <a:ext cx="518160" cy="512064"/>
              </a:xfrm>
              <a:prstGeom prst="rect">
                <a:avLst/>
              </a:prstGeom>
              <a:noFill/>
            </p:spPr>
          </p:pic>
          <p:sp>
            <p:nvSpPr>
              <p:cNvPr id="20544" name="Text Box 64"/>
              <p:cNvSpPr txBox="1">
                <a:spLocks noChangeArrowheads="1"/>
              </p:cNvSpPr>
              <p:nvPr/>
            </p:nvSpPr>
            <p:spPr bwMode="auto">
              <a:xfrm rot="5400000">
                <a:off x="7429520" y="1643050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5" name="Прямоугольник 144"/>
            <p:cNvGrpSpPr>
              <a:grpSpLocks/>
            </p:cNvGrpSpPr>
            <p:nvPr/>
          </p:nvGrpSpPr>
          <p:grpSpPr bwMode="auto">
            <a:xfrm>
              <a:off x="7699248" y="1603248"/>
              <a:ext cx="524256" cy="512064"/>
              <a:chOff x="7699248" y="1603248"/>
              <a:chExt cx="524256" cy="512064"/>
            </a:xfrm>
          </p:grpSpPr>
          <p:pic>
            <p:nvPicPr>
              <p:cNvPr id="20546" name="Прямоугольник 144"/>
              <p:cNvPicPr>
                <a:picLocks noChangeArrowheads="1"/>
              </p:cNvPicPr>
              <p:nvPr/>
            </p:nvPicPr>
            <p:blipFill>
              <a:blip r:embed="rId39"/>
              <a:srcRect/>
              <a:stretch>
                <a:fillRect/>
              </a:stretch>
            </p:blipFill>
            <p:spPr bwMode="auto">
              <a:xfrm>
                <a:off x="7699248" y="1603248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547" name="Text Box 67"/>
              <p:cNvSpPr txBox="1">
                <a:spLocks noChangeArrowheads="1"/>
              </p:cNvSpPr>
              <p:nvPr/>
            </p:nvSpPr>
            <p:spPr bwMode="auto">
              <a:xfrm rot="5400000">
                <a:off x="7786710" y="1643050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6" name="Прямоугольник 145"/>
            <p:cNvGrpSpPr>
              <a:grpSpLocks/>
            </p:cNvGrpSpPr>
            <p:nvPr/>
          </p:nvGrpSpPr>
          <p:grpSpPr bwMode="auto">
            <a:xfrm>
              <a:off x="8058912" y="1603248"/>
              <a:ext cx="524256" cy="512064"/>
              <a:chOff x="8058912" y="1603248"/>
              <a:chExt cx="524256" cy="512064"/>
            </a:xfrm>
          </p:grpSpPr>
          <p:pic>
            <p:nvPicPr>
              <p:cNvPr id="20549" name="Прямоугольник 145"/>
              <p:cNvPicPr>
                <a:picLocks noChangeArrowheads="1"/>
              </p:cNvPicPr>
              <p:nvPr/>
            </p:nvPicPr>
            <p:blipFill>
              <a:blip r:embed="rId40"/>
              <a:srcRect/>
              <a:stretch>
                <a:fillRect/>
              </a:stretch>
            </p:blipFill>
            <p:spPr bwMode="auto">
              <a:xfrm>
                <a:off x="8058912" y="1603248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550" name="Text Box 70"/>
              <p:cNvSpPr txBox="1">
                <a:spLocks noChangeArrowheads="1"/>
              </p:cNvSpPr>
              <p:nvPr/>
            </p:nvSpPr>
            <p:spPr bwMode="auto">
              <a:xfrm rot="5400000">
                <a:off x="8143900" y="1643050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7" name="Прямоугольник 146"/>
            <p:cNvGrpSpPr>
              <a:grpSpLocks/>
            </p:cNvGrpSpPr>
            <p:nvPr/>
          </p:nvGrpSpPr>
          <p:grpSpPr bwMode="auto">
            <a:xfrm>
              <a:off x="8058912" y="1243584"/>
              <a:ext cx="524256" cy="518160"/>
              <a:chOff x="8058912" y="1243584"/>
              <a:chExt cx="524256" cy="518160"/>
            </a:xfrm>
          </p:grpSpPr>
          <p:pic>
            <p:nvPicPr>
              <p:cNvPr id="20552" name="Прямоугольник 146"/>
              <p:cNvPicPr>
                <a:picLocks noChangeArrowheads="1"/>
              </p:cNvPicPr>
              <p:nvPr/>
            </p:nvPicPr>
            <p:blipFill>
              <a:blip r:embed="rId41"/>
              <a:srcRect/>
              <a:stretch>
                <a:fillRect/>
              </a:stretch>
            </p:blipFill>
            <p:spPr bwMode="auto">
              <a:xfrm>
                <a:off x="8058912" y="1243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53" name="Text Box 73"/>
              <p:cNvSpPr txBox="1">
                <a:spLocks noChangeArrowheads="1"/>
              </p:cNvSpPr>
              <p:nvPr/>
            </p:nvSpPr>
            <p:spPr bwMode="auto">
              <a:xfrm rot="5400000">
                <a:off x="8143900" y="1285860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2" name="Группа 152"/>
          <p:cNvGrpSpPr>
            <a:grpSpLocks/>
          </p:cNvGrpSpPr>
          <p:nvPr/>
        </p:nvGrpSpPr>
        <p:grpSpPr bwMode="auto">
          <a:xfrm rot="5400000">
            <a:off x="2714617" y="1785921"/>
            <a:ext cx="1785937" cy="357187"/>
            <a:chOff x="714348" y="2143116"/>
            <a:chExt cx="1785950" cy="357190"/>
          </a:xfrm>
        </p:grpSpPr>
        <p:grpSp>
          <p:nvGrpSpPr>
            <p:cNvPr id="111" name="Прямоугольник 110"/>
            <p:cNvGrpSpPr>
              <a:grpSpLocks/>
            </p:cNvGrpSpPr>
            <p:nvPr/>
          </p:nvGrpSpPr>
          <p:grpSpPr bwMode="auto">
            <a:xfrm>
              <a:off x="2056066" y="2101002"/>
              <a:ext cx="524256" cy="518160"/>
              <a:chOff x="2127504" y="5315712"/>
              <a:chExt cx="524256" cy="518160"/>
            </a:xfrm>
          </p:grpSpPr>
          <p:pic>
            <p:nvPicPr>
              <p:cNvPr id="20525" name="Прямоугольник 110"/>
              <p:cNvPicPr>
                <a:picLocks noChangeArrowheads="1"/>
              </p:cNvPicPr>
              <p:nvPr/>
            </p:nvPicPr>
            <p:blipFill>
              <a:blip r:embed="rId42"/>
              <a:srcRect/>
              <a:stretch>
                <a:fillRect/>
              </a:stretch>
            </p:blipFill>
            <p:spPr bwMode="auto">
              <a:xfrm>
                <a:off x="2127504" y="531571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26" name="Text Box 46"/>
              <p:cNvSpPr txBox="1">
                <a:spLocks noChangeArrowheads="1"/>
              </p:cNvSpPr>
              <p:nvPr/>
            </p:nvSpPr>
            <p:spPr bwMode="auto">
              <a:xfrm rot="16200000">
                <a:off x="2214546" y="53578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49" name="Прямоугольник 148"/>
            <p:cNvGrpSpPr>
              <a:grpSpLocks/>
            </p:cNvGrpSpPr>
            <p:nvPr/>
          </p:nvGrpSpPr>
          <p:grpSpPr bwMode="auto">
            <a:xfrm>
              <a:off x="1702498" y="2101002"/>
              <a:ext cx="518160" cy="518160"/>
              <a:chOff x="1773936" y="5315712"/>
              <a:chExt cx="518160" cy="518160"/>
            </a:xfrm>
          </p:grpSpPr>
          <p:pic>
            <p:nvPicPr>
              <p:cNvPr id="20528" name="Прямоугольник 148"/>
              <p:cNvPicPr>
                <a:picLocks noChangeArrowheads="1"/>
              </p:cNvPicPr>
              <p:nvPr/>
            </p:nvPicPr>
            <p:blipFill>
              <a:blip r:embed="rId43"/>
              <a:srcRect/>
              <a:stretch>
                <a:fillRect/>
              </a:stretch>
            </p:blipFill>
            <p:spPr bwMode="auto">
              <a:xfrm>
                <a:off x="1773936" y="5315712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29" name="Text Box 49"/>
              <p:cNvSpPr txBox="1">
                <a:spLocks noChangeArrowheads="1"/>
              </p:cNvSpPr>
              <p:nvPr/>
            </p:nvSpPr>
            <p:spPr bwMode="auto">
              <a:xfrm rot="16200000">
                <a:off x="1857356" y="53578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0" name="Прямоугольник 149"/>
            <p:cNvGrpSpPr>
              <a:grpSpLocks/>
            </p:cNvGrpSpPr>
            <p:nvPr/>
          </p:nvGrpSpPr>
          <p:grpSpPr bwMode="auto">
            <a:xfrm>
              <a:off x="1342834" y="2101002"/>
              <a:ext cx="524256" cy="518160"/>
              <a:chOff x="1414272" y="5315712"/>
              <a:chExt cx="524256" cy="518160"/>
            </a:xfrm>
          </p:grpSpPr>
          <p:pic>
            <p:nvPicPr>
              <p:cNvPr id="20531" name="Прямоугольник 149"/>
              <p:cNvPicPr>
                <a:picLocks noChangeArrowheads="1"/>
              </p:cNvPicPr>
              <p:nvPr/>
            </p:nvPicPr>
            <p:blipFill>
              <a:blip r:embed="rId44"/>
              <a:srcRect/>
              <a:stretch>
                <a:fillRect/>
              </a:stretch>
            </p:blipFill>
            <p:spPr bwMode="auto">
              <a:xfrm>
                <a:off x="1414272" y="531571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32" name="Text Box 52"/>
              <p:cNvSpPr txBox="1">
                <a:spLocks noChangeArrowheads="1"/>
              </p:cNvSpPr>
              <p:nvPr/>
            </p:nvSpPr>
            <p:spPr bwMode="auto">
              <a:xfrm rot="16200000">
                <a:off x="1500166" y="53578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1" name="Прямоугольник 150"/>
            <p:cNvGrpSpPr>
              <a:grpSpLocks/>
            </p:cNvGrpSpPr>
            <p:nvPr/>
          </p:nvGrpSpPr>
          <p:grpSpPr bwMode="auto">
            <a:xfrm>
              <a:off x="983170" y="2101002"/>
              <a:ext cx="524256" cy="518160"/>
              <a:chOff x="1054608" y="5315712"/>
              <a:chExt cx="524256" cy="518160"/>
            </a:xfrm>
          </p:grpSpPr>
          <p:pic>
            <p:nvPicPr>
              <p:cNvPr id="20534" name="Прямоугольник 150"/>
              <p:cNvPicPr>
                <a:picLocks noChangeArrowheads="1"/>
              </p:cNvPicPr>
              <p:nvPr/>
            </p:nvPicPr>
            <p:blipFill>
              <a:blip r:embed="rId45"/>
              <a:srcRect/>
              <a:stretch>
                <a:fillRect/>
              </a:stretch>
            </p:blipFill>
            <p:spPr bwMode="auto">
              <a:xfrm>
                <a:off x="1054608" y="531571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35" name="Text Box 55"/>
              <p:cNvSpPr txBox="1">
                <a:spLocks noChangeArrowheads="1"/>
              </p:cNvSpPr>
              <p:nvPr/>
            </p:nvSpPr>
            <p:spPr bwMode="auto">
              <a:xfrm rot="16200000">
                <a:off x="1142976" y="53578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2" name="Прямоугольник 151"/>
            <p:cNvGrpSpPr>
              <a:grpSpLocks/>
            </p:cNvGrpSpPr>
            <p:nvPr/>
          </p:nvGrpSpPr>
          <p:grpSpPr bwMode="auto">
            <a:xfrm>
              <a:off x="629602" y="2101002"/>
              <a:ext cx="518160" cy="518160"/>
              <a:chOff x="701040" y="5315712"/>
              <a:chExt cx="518160" cy="518160"/>
            </a:xfrm>
          </p:grpSpPr>
          <p:pic>
            <p:nvPicPr>
              <p:cNvPr id="20537" name="Прямоугольник 151"/>
              <p:cNvPicPr>
                <a:picLocks noChangeArrowheads="1"/>
              </p:cNvPicPr>
              <p:nvPr/>
            </p:nvPicPr>
            <p:blipFill>
              <a:blip r:embed="rId46"/>
              <a:srcRect/>
              <a:stretch>
                <a:fillRect/>
              </a:stretch>
            </p:blipFill>
            <p:spPr bwMode="auto">
              <a:xfrm>
                <a:off x="701040" y="5315712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38" name="Text Box 58"/>
              <p:cNvSpPr txBox="1">
                <a:spLocks noChangeArrowheads="1"/>
              </p:cNvSpPr>
              <p:nvPr/>
            </p:nvSpPr>
            <p:spPr bwMode="auto">
              <a:xfrm rot="16200000">
                <a:off x="785786" y="53578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3" name="Группа 157"/>
          <p:cNvGrpSpPr>
            <a:grpSpLocks/>
          </p:cNvGrpSpPr>
          <p:nvPr/>
        </p:nvGrpSpPr>
        <p:grpSpPr bwMode="auto">
          <a:xfrm rot="16200000">
            <a:off x="567764" y="1361006"/>
            <a:ext cx="1597141" cy="1161097"/>
            <a:chOff x="2270008" y="1571612"/>
            <a:chExt cx="1597152" cy="1161105"/>
          </a:xfrm>
        </p:grpSpPr>
        <p:grpSp>
          <p:nvGrpSpPr>
            <p:cNvPr id="112" name="Прямоугольник 111"/>
            <p:cNvGrpSpPr>
              <a:grpSpLocks/>
            </p:cNvGrpSpPr>
            <p:nvPr/>
          </p:nvGrpSpPr>
          <p:grpSpPr bwMode="auto">
            <a:xfrm>
              <a:off x="3342904" y="1886510"/>
              <a:ext cx="524256" cy="518160"/>
              <a:chOff x="1914144" y="3529584"/>
              <a:chExt cx="524256" cy="518160"/>
            </a:xfrm>
          </p:grpSpPr>
          <p:pic>
            <p:nvPicPr>
              <p:cNvPr id="20510" name="Прямоугольник 111"/>
              <p:cNvPicPr>
                <a:picLocks noChangeArrowheads="1"/>
              </p:cNvPicPr>
              <p:nvPr/>
            </p:nvPicPr>
            <p:blipFill>
              <a:blip r:embed="rId47"/>
              <a:srcRect/>
              <a:stretch>
                <a:fillRect/>
              </a:stretch>
            </p:blipFill>
            <p:spPr bwMode="auto">
              <a:xfrm>
                <a:off x="1914144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11" name="Text Box 31"/>
              <p:cNvSpPr txBox="1">
                <a:spLocks noChangeArrowheads="1"/>
              </p:cNvSpPr>
              <p:nvPr/>
            </p:nvSpPr>
            <p:spPr bwMode="auto">
              <a:xfrm rot="16200000">
                <a:off x="2000232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4" name="Прямоугольник 153"/>
            <p:cNvGrpSpPr>
              <a:grpSpLocks/>
            </p:cNvGrpSpPr>
            <p:nvPr/>
          </p:nvGrpSpPr>
          <p:grpSpPr bwMode="auto">
            <a:xfrm>
              <a:off x="2989336" y="1886510"/>
              <a:ext cx="518160" cy="518160"/>
              <a:chOff x="1560576" y="3529584"/>
              <a:chExt cx="518160" cy="518160"/>
            </a:xfrm>
          </p:grpSpPr>
          <p:pic>
            <p:nvPicPr>
              <p:cNvPr id="20513" name="Прямоугольник 153"/>
              <p:cNvPicPr>
                <a:picLocks noChangeArrowheads="1"/>
              </p:cNvPicPr>
              <p:nvPr/>
            </p:nvPicPr>
            <p:blipFill>
              <a:blip r:embed="rId48"/>
              <a:srcRect/>
              <a:stretch>
                <a:fillRect/>
              </a:stretch>
            </p:blipFill>
            <p:spPr bwMode="auto">
              <a:xfrm>
                <a:off x="1560576" y="3529584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14" name="Text Box 34"/>
              <p:cNvSpPr txBox="1">
                <a:spLocks noChangeArrowheads="1"/>
              </p:cNvSpPr>
              <p:nvPr/>
            </p:nvSpPr>
            <p:spPr bwMode="auto">
              <a:xfrm rot="16200000">
                <a:off x="1643042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5" name="Прямоугольник 154"/>
            <p:cNvGrpSpPr>
              <a:grpSpLocks/>
            </p:cNvGrpSpPr>
            <p:nvPr/>
          </p:nvGrpSpPr>
          <p:grpSpPr bwMode="auto">
            <a:xfrm>
              <a:off x="2629672" y="1886510"/>
              <a:ext cx="524256" cy="518160"/>
              <a:chOff x="1200912" y="3529584"/>
              <a:chExt cx="524256" cy="518160"/>
            </a:xfrm>
          </p:grpSpPr>
          <p:pic>
            <p:nvPicPr>
              <p:cNvPr id="20516" name="Прямоугольник 154"/>
              <p:cNvPicPr>
                <a:picLocks noChangeArrowheads="1"/>
              </p:cNvPicPr>
              <p:nvPr/>
            </p:nvPicPr>
            <p:blipFill>
              <a:blip r:embed="rId49"/>
              <a:srcRect/>
              <a:stretch>
                <a:fillRect/>
              </a:stretch>
            </p:blipFill>
            <p:spPr bwMode="auto">
              <a:xfrm>
                <a:off x="1200912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17" name="Text Box 37"/>
              <p:cNvSpPr txBox="1">
                <a:spLocks noChangeArrowheads="1"/>
              </p:cNvSpPr>
              <p:nvPr/>
            </p:nvSpPr>
            <p:spPr bwMode="auto">
              <a:xfrm rot="16200000">
                <a:off x="1285852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6" name="Прямоугольник 155"/>
            <p:cNvGrpSpPr>
              <a:grpSpLocks/>
            </p:cNvGrpSpPr>
            <p:nvPr/>
          </p:nvGrpSpPr>
          <p:grpSpPr bwMode="auto">
            <a:xfrm>
              <a:off x="2270008" y="1886510"/>
              <a:ext cx="524256" cy="518160"/>
              <a:chOff x="841248" y="3529584"/>
              <a:chExt cx="524256" cy="518160"/>
            </a:xfrm>
          </p:grpSpPr>
          <p:pic>
            <p:nvPicPr>
              <p:cNvPr id="20519" name="Прямоугольник 155"/>
              <p:cNvPicPr>
                <a:picLocks noChangeArrowheads="1"/>
              </p:cNvPicPr>
              <p:nvPr/>
            </p:nvPicPr>
            <p:blipFill>
              <a:blip r:embed="rId50"/>
              <a:srcRect/>
              <a:stretch>
                <a:fillRect/>
              </a:stretch>
            </p:blipFill>
            <p:spPr bwMode="auto">
              <a:xfrm>
                <a:off x="841248" y="3529584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20" name="Text Box 40"/>
              <p:cNvSpPr txBox="1">
                <a:spLocks noChangeArrowheads="1"/>
              </p:cNvSpPr>
              <p:nvPr/>
            </p:nvSpPr>
            <p:spPr bwMode="auto">
              <a:xfrm rot="16200000">
                <a:off x="928662" y="357187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7" name="Прямоугольник 156"/>
            <p:cNvGrpSpPr>
              <a:grpSpLocks/>
            </p:cNvGrpSpPr>
            <p:nvPr/>
          </p:nvGrpSpPr>
          <p:grpSpPr bwMode="auto">
            <a:xfrm>
              <a:off x="2271326" y="1571612"/>
              <a:ext cx="524256" cy="1161105"/>
              <a:chOff x="842566" y="3214686"/>
              <a:chExt cx="524256" cy="1161105"/>
            </a:xfrm>
          </p:grpSpPr>
          <p:pic>
            <p:nvPicPr>
              <p:cNvPr id="20522" name="Прямоугольник 156"/>
              <p:cNvPicPr>
                <a:picLocks noChangeArrowheads="1"/>
              </p:cNvPicPr>
              <p:nvPr/>
            </p:nvPicPr>
            <p:blipFill>
              <a:blip r:embed="rId51"/>
              <a:srcRect/>
              <a:stretch>
                <a:fillRect/>
              </a:stretch>
            </p:blipFill>
            <p:spPr bwMode="auto">
              <a:xfrm>
                <a:off x="842566" y="3857632"/>
                <a:ext cx="524256" cy="518159"/>
              </a:xfrm>
              <a:prstGeom prst="rect">
                <a:avLst/>
              </a:prstGeom>
              <a:noFill/>
            </p:spPr>
          </p:pic>
          <p:sp>
            <p:nvSpPr>
              <p:cNvPr id="20523" name="Text Box 43"/>
              <p:cNvSpPr txBox="1">
                <a:spLocks noChangeArrowheads="1"/>
              </p:cNvSpPr>
              <p:nvPr/>
            </p:nvSpPr>
            <p:spPr bwMode="auto">
              <a:xfrm rot="16200000">
                <a:off x="928662" y="321468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4" name="Группа 162"/>
          <p:cNvGrpSpPr>
            <a:grpSpLocks/>
          </p:cNvGrpSpPr>
          <p:nvPr/>
        </p:nvGrpSpPr>
        <p:grpSpPr bwMode="auto">
          <a:xfrm>
            <a:off x="7358082" y="1357298"/>
            <a:ext cx="1071562" cy="1071563"/>
            <a:chOff x="1500166" y="2285992"/>
            <a:chExt cx="1071570" cy="1071570"/>
          </a:xfrm>
        </p:grpSpPr>
        <p:grpSp>
          <p:nvGrpSpPr>
            <p:cNvPr id="115" name="Прямоугольник 114"/>
            <p:cNvGrpSpPr>
              <a:grpSpLocks/>
            </p:cNvGrpSpPr>
            <p:nvPr/>
          </p:nvGrpSpPr>
          <p:grpSpPr bwMode="auto">
            <a:xfrm>
              <a:off x="1772416" y="2960376"/>
              <a:ext cx="524256" cy="512064"/>
              <a:chOff x="1200912" y="2103120"/>
              <a:chExt cx="524256" cy="512064"/>
            </a:xfrm>
          </p:grpSpPr>
          <p:pic>
            <p:nvPicPr>
              <p:cNvPr id="20495" name="Прямоугольник 114"/>
              <p:cNvPicPr>
                <a:picLocks noChangeArrowheads="1"/>
              </p:cNvPicPr>
              <p:nvPr/>
            </p:nvPicPr>
            <p:blipFill>
              <a:blip r:embed="rId52"/>
              <a:srcRect/>
              <a:stretch>
                <a:fillRect/>
              </a:stretch>
            </p:blipFill>
            <p:spPr bwMode="auto">
              <a:xfrm>
                <a:off x="1200912" y="2103120"/>
                <a:ext cx="524256" cy="512064"/>
              </a:xfrm>
              <a:prstGeom prst="rect">
                <a:avLst/>
              </a:prstGeom>
              <a:noFill/>
            </p:spPr>
          </p:pic>
          <p:sp>
            <p:nvSpPr>
              <p:cNvPr id="20496" name="Text Box 16"/>
              <p:cNvSpPr txBox="1">
                <a:spLocks noChangeArrowheads="1"/>
              </p:cNvSpPr>
              <p:nvPr/>
            </p:nvSpPr>
            <p:spPr bwMode="auto">
              <a:xfrm rot="16200000">
                <a:off x="1285852" y="214311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59" name="Прямоугольник 158"/>
            <p:cNvGrpSpPr>
              <a:grpSpLocks/>
            </p:cNvGrpSpPr>
            <p:nvPr/>
          </p:nvGrpSpPr>
          <p:grpSpPr bwMode="auto">
            <a:xfrm>
              <a:off x="1772416" y="2600712"/>
              <a:ext cx="524256" cy="518160"/>
              <a:chOff x="1200912" y="1743456"/>
              <a:chExt cx="524256" cy="518160"/>
            </a:xfrm>
          </p:grpSpPr>
          <p:pic>
            <p:nvPicPr>
              <p:cNvPr id="20498" name="Прямоугольник 158"/>
              <p:cNvPicPr>
                <a:picLocks noChangeArrowheads="1"/>
              </p:cNvPicPr>
              <p:nvPr/>
            </p:nvPicPr>
            <p:blipFill>
              <a:blip r:embed="rId53"/>
              <a:srcRect/>
              <a:stretch>
                <a:fillRect/>
              </a:stretch>
            </p:blipFill>
            <p:spPr bwMode="auto">
              <a:xfrm>
                <a:off x="1200912" y="1743456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499" name="Text Box 19"/>
              <p:cNvSpPr txBox="1">
                <a:spLocks noChangeArrowheads="1"/>
              </p:cNvSpPr>
              <p:nvPr/>
            </p:nvSpPr>
            <p:spPr bwMode="auto">
              <a:xfrm rot="16200000">
                <a:off x="1285852" y="178592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60" name="Прямоугольник 159"/>
            <p:cNvGrpSpPr>
              <a:grpSpLocks/>
            </p:cNvGrpSpPr>
            <p:nvPr/>
          </p:nvGrpSpPr>
          <p:grpSpPr bwMode="auto">
            <a:xfrm>
              <a:off x="2132080" y="2241048"/>
              <a:ext cx="518160" cy="518160"/>
              <a:chOff x="1560576" y="1383792"/>
              <a:chExt cx="518160" cy="518160"/>
            </a:xfrm>
          </p:grpSpPr>
          <p:pic>
            <p:nvPicPr>
              <p:cNvPr id="20501" name="Прямоугольник 159"/>
              <p:cNvPicPr>
                <a:picLocks noChangeArrowheads="1"/>
              </p:cNvPicPr>
              <p:nvPr/>
            </p:nvPicPr>
            <p:blipFill>
              <a:blip r:embed="rId54"/>
              <a:srcRect/>
              <a:stretch>
                <a:fillRect/>
              </a:stretch>
            </p:blipFill>
            <p:spPr bwMode="auto">
              <a:xfrm>
                <a:off x="1560576" y="1383792"/>
                <a:ext cx="518160" cy="518160"/>
              </a:xfrm>
              <a:prstGeom prst="rect">
                <a:avLst/>
              </a:prstGeom>
              <a:noFill/>
            </p:spPr>
          </p:pic>
          <p:sp>
            <p:nvSpPr>
              <p:cNvPr id="20502" name="Text Box 22"/>
              <p:cNvSpPr txBox="1">
                <a:spLocks noChangeArrowheads="1"/>
              </p:cNvSpPr>
              <p:nvPr/>
            </p:nvSpPr>
            <p:spPr bwMode="auto">
              <a:xfrm rot="16200000">
                <a:off x="1643042" y="142873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61" name="Прямоугольник 160"/>
            <p:cNvGrpSpPr>
              <a:grpSpLocks/>
            </p:cNvGrpSpPr>
            <p:nvPr/>
          </p:nvGrpSpPr>
          <p:grpSpPr bwMode="auto">
            <a:xfrm>
              <a:off x="1772416" y="2241048"/>
              <a:ext cx="524256" cy="518160"/>
              <a:chOff x="1200912" y="1383792"/>
              <a:chExt cx="524256" cy="518160"/>
            </a:xfrm>
          </p:grpSpPr>
          <p:pic>
            <p:nvPicPr>
              <p:cNvPr id="20504" name="Прямоугольник 160"/>
              <p:cNvPicPr>
                <a:picLocks noChangeArrowheads="1"/>
              </p:cNvPicPr>
              <p:nvPr/>
            </p:nvPicPr>
            <p:blipFill>
              <a:blip r:embed="rId55"/>
              <a:srcRect/>
              <a:stretch>
                <a:fillRect/>
              </a:stretch>
            </p:blipFill>
            <p:spPr bwMode="auto">
              <a:xfrm>
                <a:off x="1200912" y="138379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05" name="Text Box 25"/>
              <p:cNvSpPr txBox="1">
                <a:spLocks noChangeArrowheads="1"/>
              </p:cNvSpPr>
              <p:nvPr/>
            </p:nvSpPr>
            <p:spPr bwMode="auto">
              <a:xfrm rot="16200000">
                <a:off x="1285852" y="142873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62" name="Прямоугольник 161"/>
            <p:cNvGrpSpPr>
              <a:grpSpLocks/>
            </p:cNvGrpSpPr>
            <p:nvPr/>
          </p:nvGrpSpPr>
          <p:grpSpPr bwMode="auto">
            <a:xfrm>
              <a:off x="1412752" y="2241048"/>
              <a:ext cx="524256" cy="518160"/>
              <a:chOff x="841248" y="1383792"/>
              <a:chExt cx="524256" cy="518160"/>
            </a:xfrm>
          </p:grpSpPr>
          <p:pic>
            <p:nvPicPr>
              <p:cNvPr id="20507" name="Прямоугольник 161"/>
              <p:cNvPicPr>
                <a:picLocks noChangeArrowheads="1"/>
              </p:cNvPicPr>
              <p:nvPr/>
            </p:nvPicPr>
            <p:blipFill>
              <a:blip r:embed="rId56"/>
              <a:srcRect/>
              <a:stretch>
                <a:fillRect/>
              </a:stretch>
            </p:blipFill>
            <p:spPr bwMode="auto">
              <a:xfrm>
                <a:off x="841248" y="1383792"/>
                <a:ext cx="524256" cy="518160"/>
              </a:xfrm>
              <a:prstGeom prst="rect">
                <a:avLst/>
              </a:prstGeom>
              <a:noFill/>
            </p:spPr>
          </p:pic>
          <p:sp>
            <p:nvSpPr>
              <p:cNvPr id="20508" name="Text Box 28"/>
              <p:cNvSpPr txBox="1">
                <a:spLocks noChangeArrowheads="1"/>
              </p:cNvSpPr>
              <p:nvPr/>
            </p:nvSpPr>
            <p:spPr bwMode="auto">
              <a:xfrm rot="16200000">
                <a:off x="928662" y="1428736"/>
                <a:ext cx="357190" cy="357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185" name="TextBox 184"/>
          <p:cNvSpPr txBox="1"/>
          <p:nvPr/>
        </p:nvSpPr>
        <p:spPr>
          <a:xfrm>
            <a:off x="642910" y="571480"/>
            <a:ext cx="8001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 pitchFamily="34" charset="0"/>
              </a:rPr>
              <a:t>Систематизация найденных решений</a:t>
            </a:r>
            <a:endParaRPr lang="ru-RU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4" name="Текст 193"/>
          <p:cNvSpPr>
            <a:spLocks noGrp="1"/>
          </p:cNvSpPr>
          <p:nvPr>
            <p:ph type="body" idx="1"/>
          </p:nvPr>
        </p:nvSpPr>
        <p:spPr>
          <a:xfrm>
            <a:off x="1142976" y="2643182"/>
            <a:ext cx="404786" cy="36670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5" name="Текст 193"/>
          <p:cNvSpPr txBox="1">
            <a:spLocks/>
          </p:cNvSpPr>
          <p:nvPr/>
        </p:nvSpPr>
        <p:spPr bwMode="auto">
          <a:xfrm>
            <a:off x="3428992" y="2500306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6" name="Текст 193"/>
          <p:cNvSpPr txBox="1">
            <a:spLocks/>
          </p:cNvSpPr>
          <p:nvPr/>
        </p:nvSpPr>
        <p:spPr bwMode="auto">
          <a:xfrm>
            <a:off x="5357818" y="2571744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7" name="Текст 193"/>
          <p:cNvSpPr txBox="1">
            <a:spLocks/>
          </p:cNvSpPr>
          <p:nvPr/>
        </p:nvSpPr>
        <p:spPr bwMode="auto">
          <a:xfrm>
            <a:off x="7715272" y="2428868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8" name="Текст 193"/>
          <p:cNvSpPr txBox="1">
            <a:spLocks/>
          </p:cNvSpPr>
          <p:nvPr/>
        </p:nvSpPr>
        <p:spPr bwMode="auto">
          <a:xfrm>
            <a:off x="1285852" y="4286256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9" name="Текст 193"/>
          <p:cNvSpPr txBox="1">
            <a:spLocks/>
          </p:cNvSpPr>
          <p:nvPr/>
        </p:nvSpPr>
        <p:spPr bwMode="auto">
          <a:xfrm>
            <a:off x="3428992" y="4286256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0" name="Текст 193"/>
          <p:cNvSpPr txBox="1">
            <a:spLocks/>
          </p:cNvSpPr>
          <p:nvPr/>
        </p:nvSpPr>
        <p:spPr bwMode="auto">
          <a:xfrm>
            <a:off x="6429388" y="3929066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1" name="Текст 193"/>
          <p:cNvSpPr txBox="1">
            <a:spLocks/>
          </p:cNvSpPr>
          <p:nvPr/>
        </p:nvSpPr>
        <p:spPr bwMode="auto">
          <a:xfrm>
            <a:off x="7929586" y="4071942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2" name="Текст 193"/>
          <p:cNvSpPr txBox="1">
            <a:spLocks/>
          </p:cNvSpPr>
          <p:nvPr/>
        </p:nvSpPr>
        <p:spPr bwMode="auto">
          <a:xfrm>
            <a:off x="1428728" y="6072206"/>
            <a:ext cx="404786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3" name="Текст 193"/>
          <p:cNvSpPr txBox="1">
            <a:spLocks/>
          </p:cNvSpPr>
          <p:nvPr/>
        </p:nvSpPr>
        <p:spPr bwMode="auto">
          <a:xfrm>
            <a:off x="3571868" y="6072206"/>
            <a:ext cx="642942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" name="Текст 193"/>
          <p:cNvSpPr txBox="1">
            <a:spLocks/>
          </p:cNvSpPr>
          <p:nvPr/>
        </p:nvSpPr>
        <p:spPr bwMode="auto">
          <a:xfrm>
            <a:off x="6000760" y="6072206"/>
            <a:ext cx="642942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" name="Текст 193"/>
          <p:cNvSpPr txBox="1">
            <a:spLocks/>
          </p:cNvSpPr>
          <p:nvPr/>
        </p:nvSpPr>
        <p:spPr bwMode="auto">
          <a:xfrm>
            <a:off x="7643834" y="6072206"/>
            <a:ext cx="571504" cy="36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864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Другая 3">
      <a:dk1>
        <a:sysClr val="windowText" lastClr="000000"/>
      </a:dk1>
      <a:lt1>
        <a:sysClr val="window" lastClr="FFFFFF"/>
      </a:lt1>
      <a:dk2>
        <a:srgbClr val="323232"/>
      </a:dk2>
      <a:lt2>
        <a:srgbClr val="43589B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4C6C92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anchor="ctr"/>
      <a:lstStyle>
        <a:defPPr algn="ctr">
          <a:defRPr>
            <a:solidFill>
              <a:srgbClr val="FFFFFF"/>
            </a:solidFill>
            <a:latin typeface="Verdana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1966</TotalTime>
  <Words>524</Words>
  <PresentationFormat>Экран (4:3)</PresentationFormat>
  <Paragraphs>142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Яркая</vt:lpstr>
      <vt:lpstr>Аспект</vt:lpstr>
      <vt:lpstr>Слайд 1</vt:lpstr>
      <vt:lpstr>Слайд 2</vt:lpstr>
      <vt:lpstr>Слайд 3</vt:lpstr>
      <vt:lpstr>Слайд 4</vt:lpstr>
      <vt:lpstr>Полимино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Результаты исследования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«Семь раз отмерь, один раз отрежь»</dc:title>
  <dc:creator>user</dc:creator>
  <cp:lastModifiedBy>ПК</cp:lastModifiedBy>
  <cp:revision>188</cp:revision>
  <dcterms:created xsi:type="dcterms:W3CDTF">2009-01-04T12:21:02Z</dcterms:created>
  <dcterms:modified xsi:type="dcterms:W3CDTF">2015-04-14T18:42:39Z</dcterms:modified>
</cp:coreProperties>
</file>