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7" r:id="rId9"/>
    <p:sldId id="266" r:id="rId10"/>
    <p:sldId id="265" r:id="rId11"/>
    <p:sldId id="264" r:id="rId12"/>
    <p:sldId id="263" r:id="rId13"/>
    <p:sldId id="272" r:id="rId14"/>
    <p:sldId id="271" r:id="rId15"/>
    <p:sldId id="270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928670"/>
            <a:ext cx="6858048" cy="2714644"/>
          </a:xfrm>
        </p:spPr>
        <p:txBody>
          <a:bodyPr numCol="1">
            <a:normAutofit/>
          </a:bodyPr>
          <a:lstStyle/>
          <a:p>
            <a:pPr algn="ctr"/>
            <a:r>
              <a:rPr lang="ru-RU" b="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Первая помощь при пищевом отравлении</a:t>
            </a:r>
            <a:endParaRPr lang="ru-RU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0800000" flipV="1">
            <a:off x="5572100" y="5143512"/>
            <a:ext cx="3571900" cy="1357322"/>
          </a:xfrm>
        </p:spPr>
        <p:txBody>
          <a:bodyPr>
            <a:normAutofit/>
          </a:bodyPr>
          <a:lstStyle/>
          <a:p>
            <a:r>
              <a:rPr lang="ru-RU" dirty="0" err="1" smtClean="0"/>
              <a:t>Тиханкова</a:t>
            </a:r>
            <a:r>
              <a:rPr lang="ru-RU" dirty="0" smtClean="0"/>
              <a:t> Т. </a:t>
            </a:r>
            <a:r>
              <a:rPr lang="ru-RU" smtClean="0"/>
              <a:t>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-10-63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75724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-11-63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75724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-12-63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75724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-14-63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75724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-15-63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757240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-16-63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63" y="0"/>
            <a:ext cx="9140837" cy="685800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-17-63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0838" cy="75724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-2-63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21124" y="-3272"/>
            <a:ext cx="9265124" cy="75756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-3-63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01408" y="0"/>
            <a:ext cx="9245408" cy="7572404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-4-63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75724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-5-63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63" y="0"/>
            <a:ext cx="9140837" cy="75724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-6-63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75724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-7-63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75724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-8-63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0838" cy="75724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-9-63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75724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43</TotalTime>
  <Words>10</Words>
  <PresentationFormat>Экран (4:3)</PresentationFormat>
  <Paragraphs>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Первая помощь при пищевом отравлении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Первая помощь при пищевом отравлении</dc:title>
  <cp:lastModifiedBy>Tatiana Tixankova</cp:lastModifiedBy>
  <cp:revision>7</cp:revision>
  <dcterms:modified xsi:type="dcterms:W3CDTF">2017-09-30T18:27:26Z</dcterms:modified>
</cp:coreProperties>
</file>