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2" r:id="rId5"/>
    <p:sldId id="267" r:id="rId6"/>
    <p:sldId id="266" r:id="rId7"/>
    <p:sldId id="265" r:id="rId8"/>
    <p:sldId id="263" r:id="rId9"/>
    <p:sldId id="269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DEEB4-D4DF-45CB-BF1F-37970B3604DC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3AE4D-2AA2-41AF-BF3E-5E7924446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118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DEEB4-D4DF-45CB-BF1F-37970B3604DC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3AE4D-2AA2-41AF-BF3E-5E7924446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230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DEEB4-D4DF-45CB-BF1F-37970B3604DC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3AE4D-2AA2-41AF-BF3E-5E7924446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494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DEEB4-D4DF-45CB-BF1F-37970B3604DC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3AE4D-2AA2-41AF-BF3E-5E7924446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85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DEEB4-D4DF-45CB-BF1F-37970B3604DC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3AE4D-2AA2-41AF-BF3E-5E7924446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974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DEEB4-D4DF-45CB-BF1F-37970B3604DC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3AE4D-2AA2-41AF-BF3E-5E7924446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852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DEEB4-D4DF-45CB-BF1F-37970B3604DC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3AE4D-2AA2-41AF-BF3E-5E7924446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871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DEEB4-D4DF-45CB-BF1F-37970B3604DC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3AE4D-2AA2-41AF-BF3E-5E7924446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6898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DEEB4-D4DF-45CB-BF1F-37970B3604DC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3AE4D-2AA2-41AF-BF3E-5E7924446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940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DEEB4-D4DF-45CB-BF1F-37970B3604DC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3AE4D-2AA2-41AF-BF3E-5E7924446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419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DEEB4-D4DF-45CB-BF1F-37970B3604DC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3AE4D-2AA2-41AF-BF3E-5E7924446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611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DEEB4-D4DF-45CB-BF1F-37970B3604DC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43AE4D-2AA2-41AF-BF3E-5E7924446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068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Users\Общий\Downloads\250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853" y="0"/>
            <a:ext cx="917385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D:\Users\Общий\Downloads\250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6125" y="-5039"/>
            <a:ext cx="917385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-3695547"/>
            <a:ext cx="7308304" cy="7848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Приложение - презентация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 образовательной деятельности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                 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Зимняя забота о птицах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9" name="Рисунок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77004">
            <a:off x="5010150" y="458788"/>
            <a:ext cx="879475" cy="1011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" y="-4651881"/>
            <a:ext cx="7928366" cy="10218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 МБДОУ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Детский сад №10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Ромашка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п.г.т.Кукмор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М.М.Фаляхова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96204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Users\Общий\Downloads\250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3568" y="620689"/>
            <a:ext cx="7272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/>
              <a:t>Задание 5. Изготовление «пряников» для птиц</a:t>
            </a:r>
            <a:r>
              <a:rPr lang="ru-RU" sz="2400" i="1" dirty="0"/>
              <a:t> </a:t>
            </a:r>
            <a:endParaRPr lang="ru-RU" sz="2400" dirty="0"/>
          </a:p>
        </p:txBody>
      </p:sp>
      <p:pic>
        <p:nvPicPr>
          <p:cNvPr id="4" name="Рисунок 3" descr="C:\Users\Общий\Desktop\HpjrV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33474"/>
            <a:ext cx="7632848" cy="503182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394195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Users\Общий\Downloads\250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C:\Users\Общий\Desktop\i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92696"/>
            <a:ext cx="7848871" cy="52067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46632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Users\Общий\Downloads\250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00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908720"/>
            <a:ext cx="57606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/>
              <a:t>Задание 2</a:t>
            </a:r>
            <a:r>
              <a:rPr lang="ru-RU" sz="2400" i="1" dirty="0"/>
              <a:t> </a:t>
            </a:r>
            <a:r>
              <a:rPr lang="ru-RU" sz="2400" b="1" i="1" dirty="0"/>
              <a:t>«Угадай, какая птица поет?»  </a:t>
            </a:r>
            <a:endParaRPr lang="ru-RU" sz="2400" dirty="0"/>
          </a:p>
        </p:txBody>
      </p:sp>
      <p:pic>
        <p:nvPicPr>
          <p:cNvPr id="4" name="Рисунок 3" descr="C:\Users\Общий\Desktop\img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7992888" cy="50405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98835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Users\Общий\Downloads\250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7" y="764704"/>
            <a:ext cx="5755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/>
              <a:t>Задание 1 «Четвертый лишний»</a:t>
            </a:r>
            <a:r>
              <a:rPr lang="ru-RU" sz="2400" i="1" dirty="0"/>
              <a:t>	</a:t>
            </a:r>
            <a:endParaRPr lang="ru-RU" sz="2400" dirty="0"/>
          </a:p>
        </p:txBody>
      </p:sp>
      <p:pic>
        <p:nvPicPr>
          <p:cNvPr id="4" name="Рисунок 3" descr="C:\Users\Общий\Desktop\b576a1aee60cc0547ffbbf65c19a3758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41502"/>
            <a:ext cx="7416824" cy="49047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34149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Users\Общий\Downloads\250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7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79512" y="771760"/>
            <a:ext cx="481093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haroni" pitchFamily="2" charset="-79"/>
              </a:rPr>
              <a:t>Задание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lgerian" pitchFamily="82" charset="0"/>
                <a:ea typeface="Calibri" pitchFamily="34" charset="0"/>
                <a:cs typeface="Aharoni" pitchFamily="2" charset="-79"/>
              </a:rPr>
              <a:t> 3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haroni" pitchFamily="2" charset="-79"/>
              </a:rPr>
              <a:t>«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haroni" pitchFamily="2" charset="-79"/>
              </a:rPr>
              <a:t> Отгадайте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lgerian" pitchFamily="82" charset="0"/>
                <a:ea typeface="Calibri" pitchFamily="34" charset="0"/>
                <a:cs typeface="Aharoni" pitchFamily="2" charset="-79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haroni" pitchFamily="2" charset="-79"/>
              </a:rPr>
              <a:t>загадки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haroni" pitchFamily="2" charset="-79"/>
              </a:rPr>
              <a:t>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5" name="Рисунок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47717">
            <a:off x="5842055" y="1437972"/>
            <a:ext cx="850900" cy="976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57200" y="1135093"/>
            <a:ext cx="339472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	</a:t>
            </a:r>
            <a:r>
              <a:rPr kumimoji="0" lang="ru-RU" altLang="zh-CN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C:\Users\Общий\Desktop\Sparrow-Bird-photograph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10652"/>
            <a:ext cx="7272807" cy="46826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33574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Users\Общий\Downloads\250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C:\Users\Общий\Desktop\bolshaya-sinica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47787"/>
            <a:ext cx="7776864" cy="48895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335749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Users\Общий\Downloads\250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C:\Users\Общий\Desktop\tvorcheskaya-vstrecha-trudno-pticam-zimovat-nado-pticam-pomogat6-300x225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80728"/>
            <a:ext cx="7200800" cy="47525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335749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Picture 2" descr="D:\Users\Общий\Downloads\250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7" name="Рисунок 96" descr="C:\Users\Общий\Desktop\0_748aa_5f895cae_XL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980728"/>
            <a:ext cx="6552728" cy="49685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9917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Users\Общий\Downloads\250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75656" y="836712"/>
            <a:ext cx="56166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Задание </a:t>
            </a:r>
            <a:r>
              <a:rPr lang="ru-RU" sz="2400" b="1" i="1" dirty="0"/>
              <a:t>4 «Покорми птиц</a:t>
            </a:r>
            <a:r>
              <a:rPr lang="ru-RU" sz="2400" b="1" i="1" dirty="0" smtClean="0"/>
              <a:t>»</a:t>
            </a:r>
            <a:endParaRPr lang="ru-RU" sz="2400" dirty="0"/>
          </a:p>
        </p:txBody>
      </p:sp>
      <p:pic>
        <p:nvPicPr>
          <p:cNvPr id="4" name="Рисунок 3" descr="C:\Users\Общий\Desktop\risunok5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7344816" cy="48245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515058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61</Words>
  <Application>Microsoft Office PowerPoint</Application>
  <PresentationFormat>Экран (4:3)</PresentationFormat>
  <Paragraphs>71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Раиль</dc:creator>
  <cp:lastModifiedBy>Раиль</cp:lastModifiedBy>
  <cp:revision>3</cp:revision>
  <dcterms:created xsi:type="dcterms:W3CDTF">2016-12-15T12:02:00Z</dcterms:created>
  <dcterms:modified xsi:type="dcterms:W3CDTF">2016-12-15T12:19:32Z</dcterms:modified>
</cp:coreProperties>
</file>