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sldIdLst>
    <p:sldId id="318" r:id="rId2"/>
    <p:sldId id="322" r:id="rId3"/>
    <p:sldId id="341" r:id="rId4"/>
    <p:sldId id="360" r:id="rId5"/>
    <p:sldId id="343" r:id="rId6"/>
    <p:sldId id="335" r:id="rId7"/>
    <p:sldId id="342" r:id="rId8"/>
    <p:sldId id="336" r:id="rId9"/>
    <p:sldId id="359" r:id="rId10"/>
    <p:sldId id="356" r:id="rId11"/>
    <p:sldId id="358" r:id="rId12"/>
    <p:sldId id="357" r:id="rId13"/>
    <p:sldId id="347" r:id="rId14"/>
    <p:sldId id="361" r:id="rId15"/>
    <p:sldId id="364" r:id="rId16"/>
    <p:sldId id="340"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008000"/>
    <a:srgbClr val="336600"/>
    <a:srgbClr val="99FF99"/>
    <a:srgbClr val="009999"/>
    <a:srgbClr val="FF5050"/>
    <a:srgbClr val="CC3300"/>
    <a:srgbClr val="A22E9A"/>
    <a:srgbClr val="A9361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5613" autoAdjust="0"/>
  </p:normalViewPr>
  <p:slideViewPr>
    <p:cSldViewPr>
      <p:cViewPr varScale="1">
        <p:scale>
          <a:sx n="66" d="100"/>
          <a:sy n="66" d="100"/>
        </p:scale>
        <p:origin x="-128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44FEE2C-761B-4CF5-BCC0-E6CBEA8E627B}" type="datetimeFigureOut">
              <a:rPr lang="ru-RU" smtClean="0"/>
              <a:pPr/>
              <a:t>30.09.2017</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E3FCFD0-83BA-4908-95BD-8C32D29F3F7C}" type="slidenum">
              <a:rPr lang="ru-RU" smtClean="0"/>
              <a:pPr/>
              <a:t>‹#›</a:t>
            </a:fld>
            <a:endParaRPr lang="ru-RU"/>
          </a:p>
        </p:txBody>
      </p:sp>
    </p:spTree>
    <p:extLst>
      <p:ext uri="{BB962C8B-B14F-4D97-AF65-F5344CB8AC3E}">
        <p14:creationId xmlns:p14="http://schemas.microsoft.com/office/powerpoint/2010/main" val="37597592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1E3FCFD0-83BA-4908-95BD-8C32D29F3F7C}" type="slidenum">
              <a:rPr lang="ru-RU" smtClean="0"/>
              <a:pPr/>
              <a:t>6</a:t>
            </a:fld>
            <a:endParaRPr lang="ru-RU"/>
          </a:p>
        </p:txBody>
      </p:sp>
    </p:spTree>
    <p:extLst>
      <p:ext uri="{BB962C8B-B14F-4D97-AF65-F5344CB8AC3E}">
        <p14:creationId xmlns:p14="http://schemas.microsoft.com/office/powerpoint/2010/main" val="56042960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1"/>
      </p:bgRef>
    </p:bg>
    <p:spTree>
      <p:nvGrpSpPr>
        <p:cNvPr id="1" name=""/>
        <p:cNvGrpSpPr/>
        <p:nvPr/>
      </p:nvGrpSpPr>
      <p:grpSpPr>
        <a:xfrm>
          <a:off x="0" y="0"/>
          <a:ext cx="0" cy="0"/>
          <a:chOff x="0" y="0"/>
          <a:chExt cx="0" cy="0"/>
        </a:xfrm>
      </p:grpSpPr>
      <p:sp>
        <p:nvSpPr>
          <p:cNvPr id="8" name="Прямоугольник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ая соединительная линия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Заголовок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ru-RU" smtClean="0"/>
              <a:t>Образец заголовка</a:t>
            </a:r>
            <a:endParaRPr kumimoji="0"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31" name="Дата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5B106E36-FD25-4E2D-B0AA-010F637433A0}" type="datetimeFigureOut">
              <a:rPr lang="ru-RU" smtClean="0"/>
              <a:pPr/>
              <a:t>30.09.2017</a:t>
            </a:fld>
            <a:endParaRPr lang="ru-RU"/>
          </a:p>
        </p:txBody>
      </p:sp>
      <p:sp>
        <p:nvSpPr>
          <p:cNvPr id="18" name="Нижний колонтитул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ru-RU"/>
          </a:p>
        </p:txBody>
      </p:sp>
      <p:sp>
        <p:nvSpPr>
          <p:cNvPr id="29" name="Номер слайда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725C68B6-61C2-468F-89AB-4B9F7531AA6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30.09.2017</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242816" y="6557946"/>
            <a:ext cx="2002464" cy="226902"/>
          </a:xfrm>
        </p:spPr>
        <p:txBody>
          <a:bodyPr/>
          <a:lstStyle>
            <a:extLst/>
          </a:lstStyle>
          <a:p>
            <a:fld id="{5B106E36-FD25-4E2D-B0AA-010F637433A0}" type="datetimeFigureOut">
              <a:rPr lang="ru-RU" smtClean="0"/>
              <a:pPr/>
              <a:t>30.09.2017</a:t>
            </a:fld>
            <a:endParaRPr lang="ru-RU"/>
          </a:p>
        </p:txBody>
      </p:sp>
      <p:sp>
        <p:nvSpPr>
          <p:cNvPr id="5" name="Нижний колонтитул 4"/>
          <p:cNvSpPr>
            <a:spLocks noGrp="1"/>
          </p:cNvSpPr>
          <p:nvPr>
            <p:ph type="ftr" sz="quarter" idx="11"/>
          </p:nvPr>
        </p:nvSpPr>
        <p:spPr>
          <a:xfrm>
            <a:off x="457200" y="6556248"/>
            <a:ext cx="3657600" cy="228600"/>
          </a:xfrm>
        </p:spPr>
        <p:txBody>
          <a:bodyPr/>
          <a:lstStyle>
            <a:extLst/>
          </a:lstStyle>
          <a:p>
            <a:endParaRPr lang="ru-RU"/>
          </a:p>
        </p:txBody>
      </p:sp>
      <p:sp>
        <p:nvSpPr>
          <p:cNvPr id="6" name="Номер слайда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30.09.2017</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5B106E36-FD25-4E2D-B0AA-010F637433A0}" type="datetimeFigureOut">
              <a:rPr lang="ru-RU" smtClean="0"/>
              <a:pPr/>
              <a:t>30.09.2017</a:t>
            </a:fld>
            <a:endParaRPr lang="ru-RU"/>
          </a:p>
        </p:txBody>
      </p:sp>
      <p:sp>
        <p:nvSpPr>
          <p:cNvPr id="5" name="Нижний колонтитул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ru-RU"/>
          </a:p>
        </p:txBody>
      </p:sp>
      <p:sp>
        <p:nvSpPr>
          <p:cNvPr id="6" name="Номер слайда 5"/>
          <p:cNvSpPr>
            <a:spLocks noGrp="1"/>
          </p:cNvSpPr>
          <p:nvPr>
            <p:ph type="sldNum" sz="quarter" idx="12"/>
          </p:nvPr>
        </p:nvSpPr>
        <p:spPr>
          <a:xfrm>
            <a:off x="6733952" y="6555112"/>
            <a:ext cx="588336" cy="228600"/>
          </a:xfrm>
        </p:spPr>
        <p:txBody>
          <a:bodyPr/>
          <a:lstStyle>
            <a:extLst/>
          </a:lstStyle>
          <a:p>
            <a:fld id="{725C68B6-61C2-468F-89AB-4B9F7531AA6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30.09.2017</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30.09.2017</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5B106E36-FD25-4E2D-B0AA-010F637433A0}" type="datetimeFigureOut">
              <a:rPr lang="ru-RU" smtClean="0"/>
              <a:pPr/>
              <a:t>30.09.2017</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tx2"/>
                </a:solidFill>
              </a:defRPr>
            </a:lvl1pPr>
            <a:extLst/>
          </a:lstStyle>
          <a:p>
            <a:fld id="{5B106E36-FD25-4E2D-B0AA-010F637433A0}" type="datetimeFigureOut">
              <a:rPr lang="ru-RU" smtClean="0"/>
              <a:pPr/>
              <a:t>30.09.2017</a:t>
            </a:fld>
            <a:endParaRPr lang="ru-RU"/>
          </a:p>
        </p:txBody>
      </p:sp>
      <p:sp>
        <p:nvSpPr>
          <p:cNvPr id="3" name="Нижний колонтитул 2"/>
          <p:cNvSpPr>
            <a:spLocks noGrp="1"/>
          </p:cNvSpPr>
          <p:nvPr>
            <p:ph type="ftr" sz="quarter" idx="11"/>
          </p:nvPr>
        </p:nvSpPr>
        <p:spPr/>
        <p:txBody>
          <a:bodyPr/>
          <a:lstStyle>
            <a:lvl1pPr>
              <a:defRPr>
                <a:solidFill>
                  <a:schemeClr val="tx2"/>
                </a:solidFill>
              </a:defRPr>
            </a:lvl1pPr>
            <a:extLst/>
          </a:lstStyle>
          <a:p>
            <a:endParaRPr lang="ru-RU"/>
          </a:p>
        </p:txBody>
      </p:sp>
      <p:sp>
        <p:nvSpPr>
          <p:cNvPr id="4" name="Номер слайда 3"/>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30.09.2017</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2"/>
      </p:bgRef>
    </p:bg>
    <p:spTree>
      <p:nvGrpSpPr>
        <p:cNvPr id="1" name=""/>
        <p:cNvGrpSpPr/>
        <p:nvPr/>
      </p:nvGrpSpPr>
      <p:grpSpPr>
        <a:xfrm>
          <a:off x="0" y="0"/>
          <a:ext cx="0" cy="0"/>
          <a:chOff x="0" y="0"/>
          <a:chExt cx="0" cy="0"/>
        </a:xfrm>
      </p:grpSpPr>
      <p:sp>
        <p:nvSpPr>
          <p:cNvPr id="8" name="Прямоугольник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ru-RU" smtClean="0"/>
              <a:t>Образец заголовка</a:t>
            </a:r>
            <a:endParaRPr kumimoji="0"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ru-RU" smtClean="0"/>
              <a:t>Образец текста</a:t>
            </a:r>
          </a:p>
        </p:txBody>
      </p:sp>
      <p:sp>
        <p:nvSpPr>
          <p:cNvPr id="5" name="Дата 4"/>
          <p:cNvSpPr>
            <a:spLocks noGrp="1"/>
          </p:cNvSpPr>
          <p:nvPr>
            <p:ph type="dt" sz="half" idx="10"/>
          </p:nvPr>
        </p:nvSpPr>
        <p:spPr/>
        <p:txBody>
          <a:bodyPr/>
          <a:lstStyle>
            <a:extLst/>
          </a:lstStyle>
          <a:p>
            <a:fld id="{5B106E36-FD25-4E2D-B0AA-010F637433A0}" type="datetimeFigureOut">
              <a:rPr lang="ru-RU" smtClean="0"/>
              <a:pPr/>
              <a:t>30.09.2017</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ru-RU" smtClean="0"/>
              <a:t>Вставка рисунка</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Заголовок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ru-RU" smtClean="0"/>
              <a:t>Образец заголовка</a:t>
            </a:r>
            <a:endParaRPr kumimoji="0" lang="en-US"/>
          </a:p>
        </p:txBody>
      </p:sp>
      <p:sp>
        <p:nvSpPr>
          <p:cNvPr id="31" name="Текст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7" name="Дата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5B106E36-FD25-4E2D-B0AA-010F637433A0}" type="datetimeFigureOut">
              <a:rPr lang="ru-RU" smtClean="0"/>
              <a:pPr/>
              <a:t>30.09.2017</a:t>
            </a:fld>
            <a:endParaRPr lang="ru-RU"/>
          </a:p>
        </p:txBody>
      </p:sp>
      <p:sp>
        <p:nvSpPr>
          <p:cNvPr id="4" name="Нижний колонтитул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ru-RU"/>
          </a:p>
        </p:txBody>
      </p:sp>
      <p:sp>
        <p:nvSpPr>
          <p:cNvPr id="16" name="Номер слайда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dirty="0"/>
          </a:p>
        </p:txBody>
      </p:sp>
      <p:pic>
        <p:nvPicPr>
          <p:cNvPr id="5122" name="Picture 2" descr="C:\Users\Ильхам\Desktop\проект\fon_s_perom.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4857" y="-437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1115616" y="2357430"/>
            <a:ext cx="7171160" cy="1631216"/>
          </a:xfrm>
          <a:prstGeom prst="rect">
            <a:avLst/>
          </a:prstGeom>
          <a:noFill/>
        </p:spPr>
        <p:txBody>
          <a:bodyPr wrap="square" rtlCol="0">
            <a:spAutoFit/>
          </a:bodyPr>
          <a:lstStyle/>
          <a:p>
            <a:pPr algn="ctr"/>
            <a:r>
              <a:rPr lang="ru-RU" sz="10000" b="1" dirty="0" err="1" smtClean="0">
                <a:solidFill>
                  <a:srgbClr val="FF0000"/>
                </a:solidFill>
              </a:rPr>
              <a:t>Хатлар</a:t>
            </a:r>
            <a:r>
              <a:rPr lang="ru-RU" sz="10000" b="1" dirty="0" smtClean="0">
                <a:solidFill>
                  <a:srgbClr val="FF0000"/>
                </a:solidFill>
              </a:rPr>
              <a:t> язу</a:t>
            </a:r>
            <a:endParaRPr lang="ru-RU" sz="10000" b="1" dirty="0">
              <a:solidFill>
                <a:srgbClr val="FF0000"/>
              </a:solidFill>
            </a:endParaRPr>
          </a:p>
        </p:txBody>
      </p:sp>
    </p:spTree>
    <p:extLst>
      <p:ext uri="{BB962C8B-B14F-4D97-AF65-F5344CB8AC3E}">
        <p14:creationId xmlns:p14="http://schemas.microsoft.com/office/powerpoint/2010/main" val="229950253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3076" name="Picture 4" descr="D:\Документы\Desktop\R5X5o7wS-Vs.jpg"/>
          <p:cNvPicPr>
            <a:picLocks noGrp="1" noChangeAspect="1" noChangeArrowheads="1"/>
          </p:cNvPicPr>
          <p:nvPr>
            <p:ph idx="1"/>
          </p:nvPr>
        </p:nvPicPr>
        <p:blipFill>
          <a:blip r:embed="rId2" cstate="print"/>
          <a:srcRect/>
          <a:stretch>
            <a:fillRect/>
          </a:stretch>
        </p:blipFill>
        <p:spPr bwMode="auto">
          <a:xfrm>
            <a:off x="0" y="-419916"/>
            <a:ext cx="9168372" cy="7492254"/>
          </a:xfrm>
          <a:prstGeom prst="rect">
            <a:avLst/>
          </a:prstGeom>
          <a:noFill/>
        </p:spPr>
      </p:pic>
    </p:spTree>
    <p:extLst>
      <p:ext uri="{BB962C8B-B14F-4D97-AF65-F5344CB8AC3E}">
        <p14:creationId xmlns:p14="http://schemas.microsoft.com/office/powerpoint/2010/main" val="103479843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Picture 2" descr="D:\Документы\Desktop\T3hbfgsfaYU.jpg"/>
          <p:cNvPicPr>
            <a:picLocks noGrp="1" noChangeAspect="1" noChangeArrowheads="1"/>
          </p:cNvPicPr>
          <p:nvPr>
            <p:ph idx="1"/>
          </p:nvPr>
        </p:nvPicPr>
        <p:blipFill>
          <a:blip r:embed="rId2" cstate="print"/>
          <a:srcRect/>
          <a:stretch>
            <a:fillRect/>
          </a:stretch>
        </p:blipFill>
        <p:spPr bwMode="auto">
          <a:xfrm>
            <a:off x="0" y="0"/>
            <a:ext cx="9143999" cy="6858000"/>
          </a:xfrm>
          <a:prstGeom prst="rect">
            <a:avLst/>
          </a:prstGeom>
          <a:noFill/>
        </p:spPr>
      </p:pic>
    </p:spTree>
    <p:extLst>
      <p:ext uri="{BB962C8B-B14F-4D97-AF65-F5344CB8AC3E}">
        <p14:creationId xmlns:p14="http://schemas.microsoft.com/office/powerpoint/2010/main" val="427386864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5122" name="Picture 2" descr="D:\Документы\Pictures\Рисунок2.jpg"/>
          <p:cNvPicPr>
            <a:picLocks noChangeAspect="1" noChangeArrowheads="1"/>
          </p:cNvPicPr>
          <p:nvPr/>
        </p:nvPicPr>
        <p:blipFill>
          <a:blip r:embed="rId2" cstate="print"/>
          <a:srcRect/>
          <a:stretch>
            <a:fillRect/>
          </a:stretch>
        </p:blipFill>
        <p:spPr bwMode="auto">
          <a:xfrm>
            <a:off x="0" y="0"/>
            <a:ext cx="9144000" cy="6930001"/>
          </a:xfrm>
          <a:prstGeom prst="rect">
            <a:avLst/>
          </a:prstGeom>
          <a:noFill/>
        </p:spPr>
      </p:pic>
      <p:sp>
        <p:nvSpPr>
          <p:cNvPr id="7" name="Прямоугольник 6"/>
          <p:cNvSpPr/>
          <p:nvPr/>
        </p:nvSpPr>
        <p:spPr>
          <a:xfrm>
            <a:off x="642910" y="2357431"/>
            <a:ext cx="8001056" cy="1569660"/>
          </a:xfrm>
          <a:prstGeom prst="rect">
            <a:avLst/>
          </a:prstGeom>
        </p:spPr>
        <p:txBody>
          <a:bodyPr wrap="square">
            <a:spAutoFit/>
          </a:bodyPr>
          <a:lstStyle/>
          <a:p>
            <a:pPr algn="ctr"/>
            <a:r>
              <a:rPr lang="tt-RU" sz="9600" dirty="0" smtClean="0">
                <a:solidFill>
                  <a:srgbClr val="C00000"/>
                </a:solidFill>
              </a:rPr>
              <a:t>Мультфильм</a:t>
            </a:r>
            <a:endParaRPr lang="ru-RU" sz="9600" dirty="0"/>
          </a:p>
        </p:txBody>
      </p:sp>
    </p:spTree>
    <p:extLst>
      <p:ext uri="{BB962C8B-B14F-4D97-AF65-F5344CB8AC3E}">
        <p14:creationId xmlns:p14="http://schemas.microsoft.com/office/powerpoint/2010/main" val="60837268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3075" name="Picture 3" descr="C:\Users\Ильхам\Desktop\проект\i (3).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43608" y="4293096"/>
            <a:ext cx="1944216" cy="2519184"/>
          </a:xfrm>
          <a:prstGeom prst="rect">
            <a:avLst/>
          </a:prstGeom>
          <a:noFill/>
          <a:extLst>
            <a:ext uri="{909E8E84-426E-40DD-AFC4-6F175D3DCCD1}">
              <a14:hiddenFill xmlns:a14="http://schemas.microsoft.com/office/drawing/2010/main">
                <a:solidFill>
                  <a:srgbClr val="FFFFFF"/>
                </a:solidFill>
              </a14:hiddenFill>
            </a:ext>
          </a:extLst>
        </p:spPr>
      </p:pic>
      <p:pic>
        <p:nvPicPr>
          <p:cNvPr id="6146" name="Picture 2" descr="D:\Документы\Pictures\Рисунок2.jpg"/>
          <p:cNvPicPr>
            <a:picLocks noGrp="1" noChangeAspect="1" noChangeArrowheads="1"/>
          </p:cNvPicPr>
          <p:nvPr>
            <p:ph idx="1"/>
          </p:nvPr>
        </p:nvPicPr>
        <p:blipFill>
          <a:blip r:embed="rId3" cstate="print"/>
          <a:srcRect/>
          <a:stretch>
            <a:fillRect/>
          </a:stretch>
        </p:blipFill>
        <p:spPr bwMode="auto">
          <a:xfrm>
            <a:off x="0" y="31941"/>
            <a:ext cx="9144000" cy="6794118"/>
          </a:xfrm>
          <a:prstGeom prst="rect">
            <a:avLst/>
          </a:prstGeom>
          <a:noFill/>
        </p:spPr>
      </p:pic>
      <p:sp>
        <p:nvSpPr>
          <p:cNvPr id="7" name="Прямоугольник 6"/>
          <p:cNvSpPr/>
          <p:nvPr/>
        </p:nvSpPr>
        <p:spPr>
          <a:xfrm>
            <a:off x="928662" y="1928802"/>
            <a:ext cx="7572428" cy="1569660"/>
          </a:xfrm>
          <a:prstGeom prst="rect">
            <a:avLst/>
          </a:prstGeom>
        </p:spPr>
        <p:txBody>
          <a:bodyPr wrap="square">
            <a:spAutoFit/>
          </a:bodyPr>
          <a:lstStyle/>
          <a:p>
            <a:r>
              <a:rPr lang="tt-RU" sz="9600" dirty="0" smtClean="0">
                <a:solidFill>
                  <a:srgbClr val="C00000"/>
                </a:solidFill>
              </a:rPr>
              <a:t>Аудио язма</a:t>
            </a:r>
            <a:endParaRPr lang="ru-RU" sz="9600" dirty="0"/>
          </a:p>
        </p:txBody>
      </p:sp>
    </p:spTree>
    <p:extLst>
      <p:ext uri="{BB962C8B-B14F-4D97-AF65-F5344CB8AC3E}">
        <p14:creationId xmlns:p14="http://schemas.microsoft.com/office/powerpoint/2010/main" val="10919747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r>
              <a:rPr lang="ru-RU" smtClean="0"/>
              <a:t>Русс.яз</a:t>
            </a:r>
            <a:r>
              <a:rPr lang="ru-RU" dirty="0" smtClean="0"/>
              <a:t>.: упр.528 (по нему сделать 1 и 2 абзац сочинения)</a:t>
            </a:r>
          </a:p>
          <a:p>
            <a:r>
              <a:rPr lang="ru-RU" dirty="0" smtClean="0"/>
              <a:t>История: 1) Мировая революция 2) Выход Союза на международную арену(с.84-86)</a:t>
            </a:r>
          </a:p>
          <a:p>
            <a:r>
              <a:rPr lang="ru-RU" dirty="0" smtClean="0"/>
              <a:t>Англ.яз.:с.103 упр.4D и выучить шаблон описания картины.</a:t>
            </a:r>
          </a:p>
          <a:p>
            <a:r>
              <a:rPr lang="ru-RU" dirty="0" err="1" smtClean="0"/>
              <a:t>Информ</a:t>
            </a:r>
            <a:r>
              <a:rPr lang="ru-RU" dirty="0" smtClean="0"/>
              <a:t>.: повторить создание таблиц в </a:t>
            </a:r>
            <a:r>
              <a:rPr lang="ru-RU" dirty="0" err="1" smtClean="0"/>
              <a:t>Excel</a:t>
            </a:r>
            <a:r>
              <a:rPr lang="ru-RU" dirty="0" smtClean="0"/>
              <a:t>.</a:t>
            </a:r>
            <a:endParaRPr lang="ru-RU" dirty="0"/>
          </a:p>
        </p:txBody>
      </p:sp>
      <p:pic>
        <p:nvPicPr>
          <p:cNvPr id="4" name="Рисунок 3" descr="Рисунок2.jpg"/>
          <p:cNvPicPr>
            <a:picLocks noChangeAspect="1"/>
          </p:cNvPicPr>
          <p:nvPr/>
        </p:nvPicPr>
        <p:blipFill>
          <a:blip r:embed="rId2" cstate="print"/>
          <a:stretch>
            <a:fillRect/>
          </a:stretch>
        </p:blipFill>
        <p:spPr>
          <a:xfrm>
            <a:off x="0" y="31941"/>
            <a:ext cx="9144000" cy="6794118"/>
          </a:xfrm>
          <a:prstGeom prst="rect">
            <a:avLst/>
          </a:prstGeom>
        </p:spPr>
      </p:pic>
      <p:sp>
        <p:nvSpPr>
          <p:cNvPr id="5" name="Прямоугольник 4"/>
          <p:cNvSpPr/>
          <p:nvPr/>
        </p:nvSpPr>
        <p:spPr>
          <a:xfrm>
            <a:off x="539552" y="2420889"/>
            <a:ext cx="8339877" cy="1200329"/>
          </a:xfrm>
          <a:prstGeom prst="rect">
            <a:avLst/>
          </a:prstGeom>
        </p:spPr>
        <p:txBody>
          <a:bodyPr wrap="square">
            <a:spAutoFit/>
          </a:bodyPr>
          <a:lstStyle/>
          <a:p>
            <a:r>
              <a:rPr lang="tt-RU" sz="7200" dirty="0" smtClean="0">
                <a:solidFill>
                  <a:srgbClr val="C00000"/>
                </a:solidFill>
                <a:latin typeface="Times New Roman" pitchFamily="18" charset="0"/>
                <a:cs typeface="Times New Roman" pitchFamily="18" charset="0"/>
              </a:rPr>
              <a:t>Тема буенча хат язу.</a:t>
            </a:r>
            <a:endParaRPr lang="ru-RU" sz="7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r>
              <a:rPr lang="ru-RU" smtClean="0"/>
              <a:t>Русс.яз</a:t>
            </a:r>
            <a:r>
              <a:rPr lang="ru-RU" dirty="0" smtClean="0"/>
              <a:t>.: упр.528 (по нему сделать 1 и 2 абзац сочинения)</a:t>
            </a:r>
          </a:p>
          <a:p>
            <a:r>
              <a:rPr lang="ru-RU" dirty="0" smtClean="0"/>
              <a:t>История: 1) Мировая революция 2) Выход Союза на международную арену(с.84-86)</a:t>
            </a:r>
          </a:p>
          <a:p>
            <a:r>
              <a:rPr lang="ru-RU" dirty="0" smtClean="0"/>
              <a:t>Англ.яз.:с.103 упр.4D и выучить шаблон описания картины.</a:t>
            </a:r>
          </a:p>
          <a:p>
            <a:r>
              <a:rPr lang="ru-RU" dirty="0" err="1" smtClean="0"/>
              <a:t>Информ</a:t>
            </a:r>
            <a:r>
              <a:rPr lang="ru-RU" dirty="0" smtClean="0"/>
              <a:t>.: повторить создание таблиц в </a:t>
            </a:r>
            <a:r>
              <a:rPr lang="ru-RU" dirty="0" err="1" smtClean="0"/>
              <a:t>Excel</a:t>
            </a:r>
            <a:r>
              <a:rPr lang="ru-RU" dirty="0" smtClean="0"/>
              <a:t>.</a:t>
            </a:r>
            <a:endParaRPr lang="ru-RU" dirty="0"/>
          </a:p>
        </p:txBody>
      </p:sp>
      <p:pic>
        <p:nvPicPr>
          <p:cNvPr id="4" name="Рисунок 3" descr="Рисунок2.jpg"/>
          <p:cNvPicPr>
            <a:picLocks noChangeAspect="1"/>
          </p:cNvPicPr>
          <p:nvPr/>
        </p:nvPicPr>
        <p:blipFill>
          <a:blip r:embed="rId2" cstate="print"/>
          <a:stretch>
            <a:fillRect/>
          </a:stretch>
        </p:blipFill>
        <p:spPr>
          <a:xfrm>
            <a:off x="0" y="63882"/>
            <a:ext cx="9144000" cy="6794118"/>
          </a:xfrm>
          <a:prstGeom prst="rect">
            <a:avLst/>
          </a:prstGeom>
        </p:spPr>
      </p:pic>
      <p:sp>
        <p:nvSpPr>
          <p:cNvPr id="1025" name="Rectangle 1"/>
          <p:cNvSpPr>
            <a:spLocks noChangeArrowheads="1"/>
          </p:cNvSpPr>
          <p:nvPr/>
        </p:nvSpPr>
        <p:spPr bwMode="auto">
          <a:xfrm>
            <a:off x="0" y="878026"/>
            <a:ext cx="9144000" cy="187743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tt-RU" sz="6000" b="1"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Туган як табигате.</a:t>
            </a:r>
            <a:endParaRPr kumimoji="0" lang="ru-RU" sz="6000" b="0" i="0" u="none" strike="noStrike" cap="none" normalizeH="0" baseline="0" dirty="0" smtClean="0">
              <a:ln>
                <a:noFill/>
              </a:ln>
              <a:solidFill>
                <a:srgbClr val="FF0000"/>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tt-RU" sz="2800" b="1" i="0" u="none" strike="noStrike" cap="none" normalizeH="0" baseline="0" dirty="0" smtClean="0">
                <a:ln>
                  <a:noFill/>
                </a:ln>
                <a:solidFill>
                  <a:srgbClr val="002060"/>
                </a:solidFill>
                <a:effectLst/>
                <a:latin typeface="Times New Roman" pitchFamily="18" charset="0"/>
                <a:ea typeface="Calibri" pitchFamily="34" charset="0"/>
                <a:cs typeface="Times New Roman" pitchFamily="18" charset="0"/>
              </a:rPr>
              <a:t>Туган ягыңның табигате нинди? Сезнең якларда нәрсәләр бар? Син табигатьтә булырга яратасыңмы?</a:t>
            </a:r>
            <a:endParaRPr kumimoji="0" lang="tt-RU" sz="2800" b="1" i="0" u="none" strike="noStrike" cap="none" normalizeH="0" baseline="0" dirty="0" smtClean="0">
              <a:ln>
                <a:noFill/>
              </a:ln>
              <a:solidFill>
                <a:srgbClr val="002060"/>
              </a:solidFill>
              <a:effectLst/>
              <a:latin typeface="Arial" pitchFamily="34" charset="0"/>
              <a:cs typeface="Arial" pitchFamily="34" charset="0"/>
            </a:endParaRPr>
          </a:p>
        </p:txBody>
      </p:sp>
      <p:sp>
        <p:nvSpPr>
          <p:cNvPr id="1026" name="Rectangle 2"/>
          <p:cNvSpPr>
            <a:spLocks noChangeArrowheads="1"/>
          </p:cNvSpPr>
          <p:nvPr/>
        </p:nvSpPr>
        <p:spPr bwMode="auto">
          <a:xfrm>
            <a:off x="0" y="2909720"/>
            <a:ext cx="9144000"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2228850" algn="l"/>
              </a:tabLst>
            </a:pPr>
            <a:r>
              <a:rPr kumimoji="0" lang="tt-RU" sz="6000" b="1"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Туган көн</a:t>
            </a:r>
            <a:endParaRPr kumimoji="0" lang="ru-RU" sz="6000" b="1" i="0" u="none" strike="noStrike" cap="none" normalizeH="0" baseline="0" dirty="0" smtClean="0">
              <a:ln>
                <a:noFill/>
              </a:ln>
              <a:solidFill>
                <a:srgbClr val="FF0000"/>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2228850" algn="l"/>
              </a:tabLst>
            </a:pPr>
            <a:r>
              <a:rPr kumimoji="0" lang="tt-RU" sz="1400" b="1" i="1"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     </a:t>
            </a:r>
            <a:r>
              <a:rPr kumimoji="0" lang="tt-RU" sz="2800" b="1" u="none" strike="noStrike" cap="none" normalizeH="0" baseline="0" dirty="0" smtClean="0">
                <a:ln>
                  <a:noFill/>
                </a:ln>
                <a:solidFill>
                  <a:srgbClr val="002060"/>
                </a:solidFill>
                <a:effectLst/>
                <a:latin typeface="Times New Roman" pitchFamily="18" charset="0"/>
                <a:ea typeface="Calibri" pitchFamily="34" charset="0"/>
                <a:cs typeface="Times New Roman" pitchFamily="18" charset="0"/>
              </a:rPr>
              <a:t>Синең туган көнең кайчан? Син бу көнне ничек бәйрәм итәсең? Сиңа тагын нинди бәйрәмнәр ошый?</a:t>
            </a:r>
            <a:endParaRPr kumimoji="0" lang="ru-RU" sz="2800" b="1" u="none" strike="noStrike" cap="none" normalizeH="0" baseline="0" dirty="0" smtClean="0">
              <a:ln>
                <a:noFill/>
              </a:ln>
              <a:solidFill>
                <a:srgbClr val="002060"/>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2228850" algn="l"/>
              </a:tabLst>
            </a:pPr>
            <a:endParaRPr kumimoji="0" lang="ru-RU" sz="2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7170" name="Picture 2" descr="C:\Users\Ильхам\Desktop\проект\0_72212_c483ff4f_XL.pn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6857999"/>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00975" y="0"/>
            <a:ext cx="5976664" cy="5632311"/>
          </a:xfrm>
          <a:prstGeom prst="rect">
            <a:avLst/>
          </a:prstGeom>
          <a:noFill/>
        </p:spPr>
        <p:txBody>
          <a:bodyPr wrap="square" rtlCol="0">
            <a:spAutoFit/>
          </a:bodyPr>
          <a:lstStyle/>
          <a:p>
            <a:r>
              <a:rPr lang="tt-RU" sz="2400" b="1" dirty="0">
                <a:solidFill>
                  <a:srgbClr val="C00000"/>
                </a:solidFill>
                <a:latin typeface="Times New Roman" pitchFamily="18" charset="0"/>
                <a:cs typeface="Times New Roman" pitchFamily="18" charset="0"/>
              </a:rPr>
              <a:t>Хатлар, хатлар... </a:t>
            </a:r>
            <a:r>
              <a:rPr lang="tt-RU" sz="2400" b="1" dirty="0">
                <a:solidFill>
                  <a:srgbClr val="7030A0"/>
                </a:solidFill>
                <a:latin typeface="Times New Roman" pitchFamily="18" charset="0"/>
                <a:cs typeface="Times New Roman" pitchFamily="18" charset="0"/>
              </a:rPr>
              <a:t>Якын кешеңнең һәр хәрефе, һәр иҗеге кадерле. Хатлар - йөрәк тарихы. Күпме серләр саклый алар. Яралы җаннарга шифа, тулган күңелләргә дәва – ул хатлар. Ана хатлары... Бала хатлары... </a:t>
            </a:r>
            <a:r>
              <a:rPr lang="tt-RU" sz="2400" b="1" dirty="0" smtClean="0">
                <a:solidFill>
                  <a:srgbClr val="7030A0"/>
                </a:solidFill>
                <a:latin typeface="Times New Roman" pitchFamily="18" charset="0"/>
                <a:cs typeface="Times New Roman" pitchFamily="18" charset="0"/>
              </a:rPr>
              <a:t>Кайгылы </a:t>
            </a:r>
            <a:r>
              <a:rPr lang="tt-RU" sz="2400" b="1" dirty="0">
                <a:solidFill>
                  <a:srgbClr val="7030A0"/>
                </a:solidFill>
                <a:latin typeface="Times New Roman" pitchFamily="18" charset="0"/>
                <a:cs typeface="Times New Roman" pitchFamily="18" charset="0"/>
              </a:rPr>
              <a:t>хатлар, борчулы хатлар, җавапсыз хатлар да бихисап. Хатларның төп мәгънәсе  йөрәкләрне җылытуда бит... Әйдәгез күңел җылыбызны бер-беребезгә хатлар аша җиткерик.</a:t>
            </a:r>
            <a:endParaRPr lang="ru-RU" sz="2400" b="1" dirty="0">
              <a:solidFill>
                <a:srgbClr val="7030A0"/>
              </a:solidFill>
              <a:latin typeface="Times New Roman" pitchFamily="18" charset="0"/>
              <a:cs typeface="Times New Roman" pitchFamily="18" charset="0"/>
            </a:endParaRPr>
          </a:p>
          <a:p>
            <a:r>
              <a:rPr lang="tt-RU" sz="2400" b="1" dirty="0">
                <a:solidFill>
                  <a:srgbClr val="7030A0"/>
                </a:solidFill>
                <a:latin typeface="Times New Roman" pitchFamily="18" charset="0"/>
                <a:cs typeface="Times New Roman" pitchFamily="18" charset="0"/>
              </a:rPr>
              <a:t>Телевизор карау, компьютерда  уйнау вакытын киметеп, кулыбызга ак бит алып, якын кешеләребезгә хатлар юллыйк.</a:t>
            </a:r>
            <a:endParaRPr lang="ru-RU" sz="2400" b="1" dirty="0">
              <a:solidFill>
                <a:srgbClr val="7030A0"/>
              </a:solidFill>
              <a:latin typeface="Times New Roman" pitchFamily="18" charset="0"/>
              <a:cs typeface="Times New Roman" pitchFamily="18" charset="0"/>
            </a:endParaRPr>
          </a:p>
        </p:txBody>
      </p:sp>
    </p:spTree>
    <p:extLst>
      <p:ext uri="{BB962C8B-B14F-4D97-AF65-F5344CB8AC3E}">
        <p14:creationId xmlns:p14="http://schemas.microsoft.com/office/powerpoint/2010/main" val="18227656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heel(1)">
                                      <p:cBhvr>
                                        <p:cTn id="7" dur="2000"/>
                                        <p:tgtEl>
                                          <p:spTgt spid="4">
                                            <p:txEl>
                                              <p:pRg st="0" end="0"/>
                                            </p:txEl>
                                          </p:spTgt>
                                        </p:tgtEl>
                                      </p:cBhvr>
                                    </p:animEffect>
                                  </p:childTnLst>
                                </p:cTn>
                              </p:par>
                              <p:par>
                                <p:cTn id="8" presetID="21" presetClass="entr" presetSubtype="1" fill="hold"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wheel(1)">
                                      <p:cBhvr>
                                        <p:cTn id="10" dur="20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dirty="0"/>
          </a:p>
        </p:txBody>
      </p:sp>
      <p:pic>
        <p:nvPicPr>
          <p:cNvPr id="7170" name="Picture 2" descr="C:\Users\Ильхам\Desktop\проект\15.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646" y="0"/>
            <a:ext cx="9143999"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627784" y="800752"/>
            <a:ext cx="7704856" cy="677108"/>
          </a:xfrm>
          <a:prstGeom prst="rect">
            <a:avLst/>
          </a:prstGeom>
          <a:noFill/>
        </p:spPr>
        <p:txBody>
          <a:bodyPr wrap="square" rtlCol="0">
            <a:spAutoFit/>
          </a:bodyPr>
          <a:lstStyle/>
          <a:p>
            <a:r>
              <a:rPr lang="tt-RU" sz="3800" b="1" cap="all" dirty="0">
                <a:ln w="500">
                  <a:solidFill>
                    <a:srgbClr val="B13F9A">
                      <a:shade val="20000"/>
                      <a:satMod val="120000"/>
                    </a:srgbClr>
                  </a:solidFill>
                </a:ln>
                <a:solidFill>
                  <a:schemeClr val="accent6">
                    <a:lumMod val="75000"/>
                  </a:schemeClr>
                </a:solidFill>
                <a:ea typeface="+mj-ea"/>
                <a:cs typeface="+mj-cs"/>
              </a:rPr>
              <a:t>Хат төрләре </a:t>
            </a:r>
            <a:endParaRPr lang="ru-RU" dirty="0">
              <a:solidFill>
                <a:schemeClr val="accent6">
                  <a:lumMod val="75000"/>
                </a:schemeClr>
              </a:solidFill>
            </a:endParaRPr>
          </a:p>
        </p:txBody>
      </p:sp>
      <p:sp>
        <p:nvSpPr>
          <p:cNvPr id="6" name="Прямоугольник 5"/>
          <p:cNvSpPr/>
          <p:nvPr/>
        </p:nvSpPr>
        <p:spPr>
          <a:xfrm>
            <a:off x="428596" y="1437751"/>
            <a:ext cx="8072494" cy="4308872"/>
          </a:xfrm>
          <a:prstGeom prst="rect">
            <a:avLst/>
          </a:prstGeom>
        </p:spPr>
        <p:txBody>
          <a:bodyPr wrap="square">
            <a:spAutoFit/>
          </a:bodyPr>
          <a:lstStyle/>
          <a:p>
            <a:pPr marL="274320" lvl="0" indent="-274320">
              <a:spcBef>
                <a:spcPts val="600"/>
              </a:spcBef>
              <a:buClr>
                <a:srgbClr val="B13F9A"/>
              </a:buClr>
              <a:buSzPct val="73000"/>
              <a:buFont typeface="Wingdings 2"/>
              <a:buChar char=""/>
            </a:pPr>
            <a:r>
              <a:rPr lang="tt-RU" sz="2600" b="1" u="sng" dirty="0">
                <a:solidFill>
                  <a:srgbClr val="C00000"/>
                </a:solidFill>
              </a:rPr>
              <a:t>Шәхси  хатлар </a:t>
            </a:r>
            <a:r>
              <a:rPr lang="tt-RU" sz="2600" b="1" u="sng" dirty="0" smtClean="0">
                <a:solidFill>
                  <a:srgbClr val="C00000"/>
                </a:solidFill>
              </a:rPr>
              <a:t>–</a:t>
            </a:r>
            <a:r>
              <a:rPr lang="tt-RU" sz="2600" b="1" u="sng" dirty="0" smtClean="0"/>
              <a:t> </a:t>
            </a:r>
            <a:r>
              <a:rPr lang="tt-RU" sz="2600" b="1" dirty="0" smtClean="0"/>
              <a:t>офи</a:t>
            </a:r>
            <a:r>
              <a:rPr lang="ru-RU" sz="2600" b="1" dirty="0" err="1" smtClean="0"/>
              <a:t>циальные</a:t>
            </a:r>
            <a:r>
              <a:rPr lang="ru-RU" sz="2600" b="1" dirty="0" smtClean="0"/>
              <a:t> письма</a:t>
            </a:r>
            <a:endParaRPr lang="tt-RU" sz="2600" b="1" u="sng" dirty="0" smtClean="0">
              <a:solidFill>
                <a:srgbClr val="C00000"/>
              </a:solidFill>
            </a:endParaRPr>
          </a:p>
          <a:p>
            <a:pPr marL="274320" lvl="0" indent="-274320">
              <a:spcBef>
                <a:spcPts val="600"/>
              </a:spcBef>
              <a:buClr>
                <a:srgbClr val="B13F9A"/>
              </a:buClr>
              <a:buSzPct val="73000"/>
              <a:buFont typeface="Wingdings 2"/>
              <a:buChar char=""/>
            </a:pPr>
            <a:r>
              <a:rPr lang="tt-RU" sz="2600" b="1" u="sng" dirty="0" smtClean="0">
                <a:solidFill>
                  <a:srgbClr val="C00000"/>
                </a:solidFill>
              </a:rPr>
              <a:t>Рәсми  хатлар - </a:t>
            </a:r>
            <a:r>
              <a:rPr lang="tt-RU" sz="2600" b="1" dirty="0" smtClean="0"/>
              <a:t>личные письма</a:t>
            </a:r>
            <a:endParaRPr lang="tt-RU" sz="2600" b="1" u="sng" dirty="0" smtClean="0">
              <a:solidFill>
                <a:srgbClr val="C00000"/>
              </a:solidFill>
            </a:endParaRPr>
          </a:p>
          <a:p>
            <a:pPr marL="274320" lvl="0" indent="-274320">
              <a:spcBef>
                <a:spcPts val="600"/>
              </a:spcBef>
              <a:buClr>
                <a:srgbClr val="B13F9A"/>
              </a:buClr>
              <a:buSzPct val="73000"/>
              <a:buFont typeface="Wingdings 2"/>
              <a:buChar char=""/>
            </a:pPr>
            <a:r>
              <a:rPr lang="tt-RU" sz="2600" b="1" u="sng" dirty="0" smtClean="0">
                <a:solidFill>
                  <a:srgbClr val="C00000"/>
                </a:solidFill>
              </a:rPr>
              <a:t>Мәхәббәт хатлары -</a:t>
            </a:r>
            <a:r>
              <a:rPr lang="tt-RU" sz="2600" b="1" dirty="0" smtClean="0">
                <a:solidFill>
                  <a:srgbClr val="C00000"/>
                </a:solidFill>
              </a:rPr>
              <a:t> </a:t>
            </a:r>
            <a:r>
              <a:rPr lang="tt-RU" sz="2600" b="1" dirty="0" smtClean="0"/>
              <a:t>любовные письма</a:t>
            </a:r>
            <a:endParaRPr lang="tt-RU" sz="2600" b="1" u="sng" dirty="0" smtClean="0">
              <a:solidFill>
                <a:srgbClr val="C00000"/>
              </a:solidFill>
            </a:endParaRPr>
          </a:p>
          <a:p>
            <a:pPr marL="274320" lvl="0" indent="-274320">
              <a:spcBef>
                <a:spcPts val="600"/>
              </a:spcBef>
              <a:buClr>
                <a:srgbClr val="B13F9A"/>
              </a:buClr>
              <a:buSzPct val="73000"/>
              <a:buFont typeface="Wingdings 2"/>
              <a:buChar char=""/>
            </a:pPr>
            <a:r>
              <a:rPr lang="tt-RU" sz="2600" b="1" u="sng" dirty="0" smtClean="0">
                <a:solidFill>
                  <a:srgbClr val="C00000"/>
                </a:solidFill>
              </a:rPr>
              <a:t>Дуслык хатлары – </a:t>
            </a:r>
            <a:r>
              <a:rPr lang="tt-RU" sz="2600" b="1" dirty="0" smtClean="0"/>
              <a:t>дружеские письма</a:t>
            </a:r>
            <a:endParaRPr lang="tt-RU" sz="2600" b="1" u="sng" dirty="0" smtClean="0"/>
          </a:p>
          <a:p>
            <a:pPr marL="274320" lvl="0" indent="-274320">
              <a:spcBef>
                <a:spcPts val="600"/>
              </a:spcBef>
              <a:buClr>
                <a:srgbClr val="B13F9A"/>
              </a:buClr>
              <a:buSzPct val="73000"/>
              <a:buFont typeface="Wingdings 2"/>
              <a:buChar char=""/>
            </a:pPr>
            <a:r>
              <a:rPr lang="tt-RU" sz="2600" b="1" u="sng" dirty="0" smtClean="0">
                <a:solidFill>
                  <a:srgbClr val="C00000"/>
                </a:solidFill>
              </a:rPr>
              <a:t>Көтеп алынган хатлар -</a:t>
            </a:r>
            <a:r>
              <a:rPr lang="tt-RU" sz="2600" b="1" dirty="0" smtClean="0"/>
              <a:t> долгожданные письма</a:t>
            </a:r>
            <a:endParaRPr lang="tt-RU" sz="2600" b="1" u="sng" dirty="0" smtClean="0">
              <a:solidFill>
                <a:srgbClr val="C00000"/>
              </a:solidFill>
            </a:endParaRPr>
          </a:p>
          <a:p>
            <a:pPr marL="274320" lvl="0" indent="-274320">
              <a:spcBef>
                <a:spcPts val="600"/>
              </a:spcBef>
              <a:buClr>
                <a:srgbClr val="B13F9A"/>
              </a:buClr>
              <a:buSzPct val="73000"/>
              <a:buFont typeface="Wingdings 2"/>
              <a:buChar char=""/>
            </a:pPr>
            <a:r>
              <a:rPr lang="tt-RU" sz="2600" b="1" u="sng" dirty="0" smtClean="0">
                <a:solidFill>
                  <a:srgbClr val="C00000"/>
                </a:solidFill>
              </a:rPr>
              <a:t>Җавап хаты - </a:t>
            </a:r>
            <a:r>
              <a:rPr lang="tt-RU" sz="2600" b="1" dirty="0" smtClean="0"/>
              <a:t>ответное письмо</a:t>
            </a:r>
            <a:endParaRPr lang="tt-RU" sz="2600" b="1" u="sng" dirty="0" smtClean="0">
              <a:solidFill>
                <a:srgbClr val="C00000"/>
              </a:solidFill>
            </a:endParaRPr>
          </a:p>
          <a:p>
            <a:pPr marL="274320" lvl="0" indent="-274320">
              <a:spcBef>
                <a:spcPts val="600"/>
              </a:spcBef>
              <a:buClr>
                <a:srgbClr val="B13F9A"/>
              </a:buClr>
              <a:buSzPct val="73000"/>
              <a:buFont typeface="Wingdings 2"/>
              <a:buChar char=""/>
            </a:pPr>
            <a:r>
              <a:rPr lang="tt-RU" sz="2600" b="1" u="sng" dirty="0" smtClean="0">
                <a:solidFill>
                  <a:srgbClr val="C00000"/>
                </a:solidFill>
              </a:rPr>
              <a:t>Фронт хатлары –</a:t>
            </a:r>
            <a:r>
              <a:rPr lang="tt-RU" sz="2600" b="1" dirty="0" smtClean="0">
                <a:solidFill>
                  <a:srgbClr val="C00000"/>
                </a:solidFill>
              </a:rPr>
              <a:t> </a:t>
            </a:r>
            <a:r>
              <a:rPr lang="tt-RU" sz="2600" b="1" dirty="0" smtClean="0"/>
              <a:t>фронтовые письма</a:t>
            </a:r>
            <a:endParaRPr lang="tt-RU" sz="2600" b="1" u="sng" dirty="0" smtClean="0"/>
          </a:p>
          <a:p>
            <a:pPr marL="274320" lvl="0" indent="-274320">
              <a:spcBef>
                <a:spcPts val="600"/>
              </a:spcBef>
              <a:buClr>
                <a:srgbClr val="B13F9A"/>
              </a:buClr>
              <a:buSzPct val="73000"/>
              <a:buFont typeface="Wingdings 2"/>
              <a:buChar char=""/>
            </a:pPr>
            <a:r>
              <a:rPr lang="tt-RU" sz="2600" b="1" u="sng" dirty="0" smtClean="0">
                <a:solidFill>
                  <a:srgbClr val="C00000"/>
                </a:solidFill>
              </a:rPr>
              <a:t>Электрон хатлар - </a:t>
            </a:r>
            <a:r>
              <a:rPr lang="tt-RU" sz="2600" b="1" dirty="0" smtClean="0"/>
              <a:t>электронные письма</a:t>
            </a:r>
            <a:endParaRPr lang="tt-RU" sz="2600" b="1" u="sng" dirty="0" smtClean="0">
              <a:solidFill>
                <a:srgbClr val="C00000"/>
              </a:solidFill>
            </a:endParaRPr>
          </a:p>
          <a:p>
            <a:pPr marL="274320" lvl="0" indent="-274320">
              <a:spcBef>
                <a:spcPts val="600"/>
              </a:spcBef>
              <a:buClr>
                <a:srgbClr val="B13F9A"/>
              </a:buClr>
              <a:buSzPct val="73000"/>
              <a:buFont typeface="Wingdings 2"/>
              <a:buChar char=""/>
            </a:pPr>
            <a:endParaRPr lang="tt-RU" sz="2600" b="1" u="sng" dirty="0">
              <a:solidFill>
                <a:srgbClr val="C00000"/>
              </a:solidFill>
            </a:endParaRPr>
          </a:p>
        </p:txBody>
      </p:sp>
    </p:spTree>
    <p:extLst>
      <p:ext uri="{BB962C8B-B14F-4D97-AF65-F5344CB8AC3E}">
        <p14:creationId xmlns:p14="http://schemas.microsoft.com/office/powerpoint/2010/main" val="4970611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arn(inVertical)">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wipe(down)">
                                      <p:cBhvr>
                                        <p:cTn id="12" dur="580">
                                          <p:stCondLst>
                                            <p:cond delay="0"/>
                                          </p:stCondLst>
                                        </p:cTn>
                                        <p:tgtEl>
                                          <p:spTgt spid="6">
                                            <p:txEl>
                                              <p:pRg st="0" end="0"/>
                                            </p:txEl>
                                          </p:spTgt>
                                        </p:tgtEl>
                                      </p:cBhvr>
                                    </p:animEffect>
                                    <p:anim calcmode="lin" valueType="num">
                                      <p:cBhvr>
                                        <p:cTn id="13" dur="1822" tmFilter="0,0; 0.14,0.36; 0.43,0.73; 0.71,0.91; 1.0,1.0">
                                          <p:stCondLst>
                                            <p:cond delay="0"/>
                                          </p:stCondLst>
                                        </p:cTn>
                                        <p:tgtEl>
                                          <p:spTgt spid="6">
                                            <p:txEl>
                                              <p:pRg st="0" end="0"/>
                                            </p:txEl>
                                          </p:spTgt>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6">
                                            <p:txEl>
                                              <p:pRg st="0" end="0"/>
                                            </p:txEl>
                                          </p:spTgt>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6">
                                            <p:txEl>
                                              <p:pRg st="0" end="0"/>
                                            </p:txEl>
                                          </p:spTgt>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6">
                                            <p:txEl>
                                              <p:pRg st="0" end="0"/>
                                            </p:txEl>
                                          </p:spTgt>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6">
                                            <p:txEl>
                                              <p:pRg st="0" end="0"/>
                                            </p:txEl>
                                          </p:spTgt>
                                        </p:tgtEl>
                                        <p:attrNameLst>
                                          <p:attrName>ppt_y</p:attrName>
                                        </p:attrNameLst>
                                      </p:cBhvr>
                                      <p:tavLst>
                                        <p:tav tm="0" fmla="#ppt_y-sin(pi*$)/81">
                                          <p:val>
                                            <p:fltVal val="0"/>
                                          </p:val>
                                        </p:tav>
                                        <p:tav tm="100000">
                                          <p:val>
                                            <p:fltVal val="1"/>
                                          </p:val>
                                        </p:tav>
                                      </p:tavLst>
                                    </p:anim>
                                    <p:animScale>
                                      <p:cBhvr>
                                        <p:cTn id="18" dur="26">
                                          <p:stCondLst>
                                            <p:cond delay="650"/>
                                          </p:stCondLst>
                                        </p:cTn>
                                        <p:tgtEl>
                                          <p:spTgt spid="6">
                                            <p:txEl>
                                              <p:pRg st="0" end="0"/>
                                            </p:txEl>
                                          </p:spTgt>
                                        </p:tgtEl>
                                      </p:cBhvr>
                                      <p:to x="100000" y="60000"/>
                                    </p:animScale>
                                    <p:animScale>
                                      <p:cBhvr>
                                        <p:cTn id="19" dur="166" decel="50000">
                                          <p:stCondLst>
                                            <p:cond delay="676"/>
                                          </p:stCondLst>
                                        </p:cTn>
                                        <p:tgtEl>
                                          <p:spTgt spid="6">
                                            <p:txEl>
                                              <p:pRg st="0" end="0"/>
                                            </p:txEl>
                                          </p:spTgt>
                                        </p:tgtEl>
                                      </p:cBhvr>
                                      <p:to x="100000" y="100000"/>
                                    </p:animScale>
                                    <p:animScale>
                                      <p:cBhvr>
                                        <p:cTn id="20" dur="26">
                                          <p:stCondLst>
                                            <p:cond delay="1312"/>
                                          </p:stCondLst>
                                        </p:cTn>
                                        <p:tgtEl>
                                          <p:spTgt spid="6">
                                            <p:txEl>
                                              <p:pRg st="0" end="0"/>
                                            </p:txEl>
                                          </p:spTgt>
                                        </p:tgtEl>
                                      </p:cBhvr>
                                      <p:to x="100000" y="80000"/>
                                    </p:animScale>
                                    <p:animScale>
                                      <p:cBhvr>
                                        <p:cTn id="21" dur="166" decel="50000">
                                          <p:stCondLst>
                                            <p:cond delay="1338"/>
                                          </p:stCondLst>
                                        </p:cTn>
                                        <p:tgtEl>
                                          <p:spTgt spid="6">
                                            <p:txEl>
                                              <p:pRg st="0" end="0"/>
                                            </p:txEl>
                                          </p:spTgt>
                                        </p:tgtEl>
                                      </p:cBhvr>
                                      <p:to x="100000" y="100000"/>
                                    </p:animScale>
                                    <p:animScale>
                                      <p:cBhvr>
                                        <p:cTn id="22" dur="26">
                                          <p:stCondLst>
                                            <p:cond delay="1642"/>
                                          </p:stCondLst>
                                        </p:cTn>
                                        <p:tgtEl>
                                          <p:spTgt spid="6">
                                            <p:txEl>
                                              <p:pRg st="0" end="0"/>
                                            </p:txEl>
                                          </p:spTgt>
                                        </p:tgtEl>
                                      </p:cBhvr>
                                      <p:to x="100000" y="90000"/>
                                    </p:animScale>
                                    <p:animScale>
                                      <p:cBhvr>
                                        <p:cTn id="23" dur="166" decel="50000">
                                          <p:stCondLst>
                                            <p:cond delay="1668"/>
                                          </p:stCondLst>
                                        </p:cTn>
                                        <p:tgtEl>
                                          <p:spTgt spid="6">
                                            <p:txEl>
                                              <p:pRg st="0" end="0"/>
                                            </p:txEl>
                                          </p:spTgt>
                                        </p:tgtEl>
                                      </p:cBhvr>
                                      <p:to x="100000" y="100000"/>
                                    </p:animScale>
                                    <p:animScale>
                                      <p:cBhvr>
                                        <p:cTn id="24" dur="26">
                                          <p:stCondLst>
                                            <p:cond delay="1808"/>
                                          </p:stCondLst>
                                        </p:cTn>
                                        <p:tgtEl>
                                          <p:spTgt spid="6">
                                            <p:txEl>
                                              <p:pRg st="0" end="0"/>
                                            </p:txEl>
                                          </p:spTgt>
                                        </p:tgtEl>
                                      </p:cBhvr>
                                      <p:to x="100000" y="95000"/>
                                    </p:animScale>
                                    <p:animScale>
                                      <p:cBhvr>
                                        <p:cTn id="25" dur="166" decel="50000">
                                          <p:stCondLst>
                                            <p:cond delay="1834"/>
                                          </p:stCondLst>
                                        </p:cTn>
                                        <p:tgtEl>
                                          <p:spTgt spid="6">
                                            <p:txEl>
                                              <p:pRg st="0" end="0"/>
                                            </p:txEl>
                                          </p:spTgt>
                                        </p:tgtEl>
                                      </p:cBhvr>
                                      <p:to x="100000" y="100000"/>
                                    </p:animScale>
                                  </p:childTnLst>
                                </p:cTn>
                              </p:par>
                            </p:childTnLst>
                          </p:cTn>
                        </p:par>
                      </p:childTnLst>
                    </p:cTn>
                  </p:par>
                  <p:par>
                    <p:cTn id="26" fill="hold">
                      <p:stCondLst>
                        <p:cond delay="indefinite"/>
                      </p:stCondLst>
                      <p:childTnLst>
                        <p:par>
                          <p:cTn id="27" fill="hold">
                            <p:stCondLst>
                              <p:cond delay="0"/>
                            </p:stCondLst>
                            <p:childTnLst>
                              <p:par>
                                <p:cTn id="28" presetID="26" presetClass="entr" presetSubtype="0" fill="hold" nodeType="clickEffect">
                                  <p:stCondLst>
                                    <p:cond delay="0"/>
                                  </p:stCondLst>
                                  <p:childTnLst>
                                    <p:set>
                                      <p:cBhvr>
                                        <p:cTn id="29" dur="1" fill="hold">
                                          <p:stCondLst>
                                            <p:cond delay="0"/>
                                          </p:stCondLst>
                                        </p:cTn>
                                        <p:tgtEl>
                                          <p:spTgt spid="6">
                                            <p:txEl>
                                              <p:pRg st="1" end="1"/>
                                            </p:txEl>
                                          </p:spTgt>
                                        </p:tgtEl>
                                        <p:attrNameLst>
                                          <p:attrName>style.visibility</p:attrName>
                                        </p:attrNameLst>
                                      </p:cBhvr>
                                      <p:to>
                                        <p:strVal val="visible"/>
                                      </p:to>
                                    </p:set>
                                    <p:animEffect transition="in" filter="wipe(down)">
                                      <p:cBhvr>
                                        <p:cTn id="30" dur="580">
                                          <p:stCondLst>
                                            <p:cond delay="0"/>
                                          </p:stCondLst>
                                        </p:cTn>
                                        <p:tgtEl>
                                          <p:spTgt spid="6">
                                            <p:txEl>
                                              <p:pRg st="1" end="1"/>
                                            </p:txEl>
                                          </p:spTgt>
                                        </p:tgtEl>
                                      </p:cBhvr>
                                    </p:animEffect>
                                    <p:anim calcmode="lin" valueType="num">
                                      <p:cBhvr>
                                        <p:cTn id="31" dur="1822" tmFilter="0,0; 0.14,0.36; 0.43,0.73; 0.71,0.91; 1.0,1.0">
                                          <p:stCondLst>
                                            <p:cond delay="0"/>
                                          </p:stCondLst>
                                        </p:cTn>
                                        <p:tgtEl>
                                          <p:spTgt spid="6">
                                            <p:txEl>
                                              <p:pRg st="1" end="1"/>
                                            </p:txEl>
                                          </p:spTgt>
                                        </p:tgtEl>
                                        <p:attrNameLst>
                                          <p:attrName>ppt_x</p:attrName>
                                        </p:attrNameLst>
                                      </p:cBhvr>
                                      <p:tavLst>
                                        <p:tav tm="0">
                                          <p:val>
                                            <p:strVal val="#ppt_x-0.25"/>
                                          </p:val>
                                        </p:tav>
                                        <p:tav tm="100000">
                                          <p:val>
                                            <p:strVal val="#ppt_x"/>
                                          </p:val>
                                        </p:tav>
                                      </p:tavLst>
                                    </p:anim>
                                    <p:anim calcmode="lin" valueType="num">
                                      <p:cBhvr>
                                        <p:cTn id="32" dur="664" tmFilter="0.0,0.0; 0.25,0.07; 0.50,0.2; 0.75,0.467; 1.0,1.0">
                                          <p:stCondLst>
                                            <p:cond delay="0"/>
                                          </p:stCondLst>
                                        </p:cTn>
                                        <p:tgtEl>
                                          <p:spTgt spid="6">
                                            <p:txEl>
                                              <p:pRg st="1" end="1"/>
                                            </p:txEl>
                                          </p:spTgt>
                                        </p:tgtEl>
                                        <p:attrNameLst>
                                          <p:attrName>ppt_y</p:attrName>
                                        </p:attrNameLst>
                                      </p:cBhvr>
                                      <p:tavLst>
                                        <p:tav tm="0" fmla="#ppt_y-sin(pi*$)/3">
                                          <p:val>
                                            <p:fltVal val="0.5"/>
                                          </p:val>
                                        </p:tav>
                                        <p:tav tm="100000">
                                          <p:val>
                                            <p:fltVal val="1"/>
                                          </p:val>
                                        </p:tav>
                                      </p:tavLst>
                                    </p:anim>
                                    <p:anim calcmode="lin" valueType="num">
                                      <p:cBhvr>
                                        <p:cTn id="33" dur="664" tmFilter="0, 0; 0.125,0.2665; 0.25,0.4; 0.375,0.465; 0.5,0.5;  0.625,0.535; 0.75,0.6; 0.875,0.7335; 1,1">
                                          <p:stCondLst>
                                            <p:cond delay="664"/>
                                          </p:stCondLst>
                                        </p:cTn>
                                        <p:tgtEl>
                                          <p:spTgt spid="6">
                                            <p:txEl>
                                              <p:pRg st="1" end="1"/>
                                            </p:txEl>
                                          </p:spTgt>
                                        </p:tgtEl>
                                        <p:attrNameLst>
                                          <p:attrName>ppt_y</p:attrName>
                                        </p:attrNameLst>
                                      </p:cBhvr>
                                      <p:tavLst>
                                        <p:tav tm="0" fmla="#ppt_y-sin(pi*$)/9">
                                          <p:val>
                                            <p:fltVal val="0"/>
                                          </p:val>
                                        </p:tav>
                                        <p:tav tm="100000">
                                          <p:val>
                                            <p:fltVal val="1"/>
                                          </p:val>
                                        </p:tav>
                                      </p:tavLst>
                                    </p:anim>
                                    <p:anim calcmode="lin" valueType="num">
                                      <p:cBhvr>
                                        <p:cTn id="34" dur="332" tmFilter="0, 0; 0.125,0.2665; 0.25,0.4; 0.375,0.465; 0.5,0.5;  0.625,0.535; 0.75,0.6; 0.875,0.7335; 1,1">
                                          <p:stCondLst>
                                            <p:cond delay="1324"/>
                                          </p:stCondLst>
                                        </p:cTn>
                                        <p:tgtEl>
                                          <p:spTgt spid="6">
                                            <p:txEl>
                                              <p:pRg st="1" end="1"/>
                                            </p:txEl>
                                          </p:spTgt>
                                        </p:tgtEl>
                                        <p:attrNameLst>
                                          <p:attrName>ppt_y</p:attrName>
                                        </p:attrNameLst>
                                      </p:cBhvr>
                                      <p:tavLst>
                                        <p:tav tm="0" fmla="#ppt_y-sin(pi*$)/27">
                                          <p:val>
                                            <p:fltVal val="0"/>
                                          </p:val>
                                        </p:tav>
                                        <p:tav tm="100000">
                                          <p:val>
                                            <p:fltVal val="1"/>
                                          </p:val>
                                        </p:tav>
                                      </p:tavLst>
                                    </p:anim>
                                    <p:anim calcmode="lin" valueType="num">
                                      <p:cBhvr>
                                        <p:cTn id="35" dur="164" tmFilter="0, 0; 0.125,0.2665; 0.25,0.4; 0.375,0.465; 0.5,0.5;  0.625,0.535; 0.75,0.6; 0.875,0.7335; 1,1">
                                          <p:stCondLst>
                                            <p:cond delay="1656"/>
                                          </p:stCondLst>
                                        </p:cTn>
                                        <p:tgtEl>
                                          <p:spTgt spid="6">
                                            <p:txEl>
                                              <p:pRg st="1" end="1"/>
                                            </p:txEl>
                                          </p:spTgt>
                                        </p:tgtEl>
                                        <p:attrNameLst>
                                          <p:attrName>ppt_y</p:attrName>
                                        </p:attrNameLst>
                                      </p:cBhvr>
                                      <p:tavLst>
                                        <p:tav tm="0" fmla="#ppt_y-sin(pi*$)/81">
                                          <p:val>
                                            <p:fltVal val="0"/>
                                          </p:val>
                                        </p:tav>
                                        <p:tav tm="100000">
                                          <p:val>
                                            <p:fltVal val="1"/>
                                          </p:val>
                                        </p:tav>
                                      </p:tavLst>
                                    </p:anim>
                                    <p:animScale>
                                      <p:cBhvr>
                                        <p:cTn id="36" dur="26">
                                          <p:stCondLst>
                                            <p:cond delay="650"/>
                                          </p:stCondLst>
                                        </p:cTn>
                                        <p:tgtEl>
                                          <p:spTgt spid="6">
                                            <p:txEl>
                                              <p:pRg st="1" end="1"/>
                                            </p:txEl>
                                          </p:spTgt>
                                        </p:tgtEl>
                                      </p:cBhvr>
                                      <p:to x="100000" y="60000"/>
                                    </p:animScale>
                                    <p:animScale>
                                      <p:cBhvr>
                                        <p:cTn id="37" dur="166" decel="50000">
                                          <p:stCondLst>
                                            <p:cond delay="676"/>
                                          </p:stCondLst>
                                        </p:cTn>
                                        <p:tgtEl>
                                          <p:spTgt spid="6">
                                            <p:txEl>
                                              <p:pRg st="1" end="1"/>
                                            </p:txEl>
                                          </p:spTgt>
                                        </p:tgtEl>
                                      </p:cBhvr>
                                      <p:to x="100000" y="100000"/>
                                    </p:animScale>
                                    <p:animScale>
                                      <p:cBhvr>
                                        <p:cTn id="38" dur="26">
                                          <p:stCondLst>
                                            <p:cond delay="1312"/>
                                          </p:stCondLst>
                                        </p:cTn>
                                        <p:tgtEl>
                                          <p:spTgt spid="6">
                                            <p:txEl>
                                              <p:pRg st="1" end="1"/>
                                            </p:txEl>
                                          </p:spTgt>
                                        </p:tgtEl>
                                      </p:cBhvr>
                                      <p:to x="100000" y="80000"/>
                                    </p:animScale>
                                    <p:animScale>
                                      <p:cBhvr>
                                        <p:cTn id="39" dur="166" decel="50000">
                                          <p:stCondLst>
                                            <p:cond delay="1338"/>
                                          </p:stCondLst>
                                        </p:cTn>
                                        <p:tgtEl>
                                          <p:spTgt spid="6">
                                            <p:txEl>
                                              <p:pRg st="1" end="1"/>
                                            </p:txEl>
                                          </p:spTgt>
                                        </p:tgtEl>
                                      </p:cBhvr>
                                      <p:to x="100000" y="100000"/>
                                    </p:animScale>
                                    <p:animScale>
                                      <p:cBhvr>
                                        <p:cTn id="40" dur="26">
                                          <p:stCondLst>
                                            <p:cond delay="1642"/>
                                          </p:stCondLst>
                                        </p:cTn>
                                        <p:tgtEl>
                                          <p:spTgt spid="6">
                                            <p:txEl>
                                              <p:pRg st="1" end="1"/>
                                            </p:txEl>
                                          </p:spTgt>
                                        </p:tgtEl>
                                      </p:cBhvr>
                                      <p:to x="100000" y="90000"/>
                                    </p:animScale>
                                    <p:animScale>
                                      <p:cBhvr>
                                        <p:cTn id="41" dur="166" decel="50000">
                                          <p:stCondLst>
                                            <p:cond delay="1668"/>
                                          </p:stCondLst>
                                        </p:cTn>
                                        <p:tgtEl>
                                          <p:spTgt spid="6">
                                            <p:txEl>
                                              <p:pRg st="1" end="1"/>
                                            </p:txEl>
                                          </p:spTgt>
                                        </p:tgtEl>
                                      </p:cBhvr>
                                      <p:to x="100000" y="100000"/>
                                    </p:animScale>
                                    <p:animScale>
                                      <p:cBhvr>
                                        <p:cTn id="42" dur="26">
                                          <p:stCondLst>
                                            <p:cond delay="1808"/>
                                          </p:stCondLst>
                                        </p:cTn>
                                        <p:tgtEl>
                                          <p:spTgt spid="6">
                                            <p:txEl>
                                              <p:pRg st="1" end="1"/>
                                            </p:txEl>
                                          </p:spTgt>
                                        </p:tgtEl>
                                      </p:cBhvr>
                                      <p:to x="100000" y="95000"/>
                                    </p:animScale>
                                    <p:animScale>
                                      <p:cBhvr>
                                        <p:cTn id="43" dur="166" decel="50000">
                                          <p:stCondLst>
                                            <p:cond delay="1834"/>
                                          </p:stCondLst>
                                        </p:cTn>
                                        <p:tgtEl>
                                          <p:spTgt spid="6">
                                            <p:txEl>
                                              <p:pRg st="1" end="1"/>
                                            </p:txEl>
                                          </p:spTgt>
                                        </p:tgtEl>
                                      </p:cBhvr>
                                      <p:to x="100000" y="100000"/>
                                    </p:animScale>
                                  </p:childTnLst>
                                </p:cTn>
                              </p:par>
                            </p:childTnLst>
                          </p:cTn>
                        </p:par>
                      </p:childTnLst>
                    </p:cTn>
                  </p:par>
                  <p:par>
                    <p:cTn id="44" fill="hold">
                      <p:stCondLst>
                        <p:cond delay="indefinite"/>
                      </p:stCondLst>
                      <p:childTnLst>
                        <p:par>
                          <p:cTn id="45" fill="hold">
                            <p:stCondLst>
                              <p:cond delay="0"/>
                            </p:stCondLst>
                            <p:childTnLst>
                              <p:par>
                                <p:cTn id="46" presetID="26" presetClass="entr" presetSubtype="0" fill="hold" nodeType="clickEffect">
                                  <p:stCondLst>
                                    <p:cond delay="0"/>
                                  </p:stCondLst>
                                  <p:childTnLst>
                                    <p:set>
                                      <p:cBhvr>
                                        <p:cTn id="47" dur="1" fill="hold">
                                          <p:stCondLst>
                                            <p:cond delay="0"/>
                                          </p:stCondLst>
                                        </p:cTn>
                                        <p:tgtEl>
                                          <p:spTgt spid="6">
                                            <p:txEl>
                                              <p:pRg st="2" end="2"/>
                                            </p:txEl>
                                          </p:spTgt>
                                        </p:tgtEl>
                                        <p:attrNameLst>
                                          <p:attrName>style.visibility</p:attrName>
                                        </p:attrNameLst>
                                      </p:cBhvr>
                                      <p:to>
                                        <p:strVal val="visible"/>
                                      </p:to>
                                    </p:set>
                                    <p:animEffect transition="in" filter="wipe(down)">
                                      <p:cBhvr>
                                        <p:cTn id="48" dur="580">
                                          <p:stCondLst>
                                            <p:cond delay="0"/>
                                          </p:stCondLst>
                                        </p:cTn>
                                        <p:tgtEl>
                                          <p:spTgt spid="6">
                                            <p:txEl>
                                              <p:pRg st="2" end="2"/>
                                            </p:txEl>
                                          </p:spTgt>
                                        </p:tgtEl>
                                      </p:cBhvr>
                                    </p:animEffect>
                                    <p:anim calcmode="lin" valueType="num">
                                      <p:cBhvr>
                                        <p:cTn id="49" dur="1822" tmFilter="0,0; 0.14,0.36; 0.43,0.73; 0.71,0.91; 1.0,1.0">
                                          <p:stCondLst>
                                            <p:cond delay="0"/>
                                          </p:stCondLst>
                                        </p:cTn>
                                        <p:tgtEl>
                                          <p:spTgt spid="6">
                                            <p:txEl>
                                              <p:pRg st="2" end="2"/>
                                            </p:txEl>
                                          </p:spTgt>
                                        </p:tgtEl>
                                        <p:attrNameLst>
                                          <p:attrName>ppt_x</p:attrName>
                                        </p:attrNameLst>
                                      </p:cBhvr>
                                      <p:tavLst>
                                        <p:tav tm="0">
                                          <p:val>
                                            <p:strVal val="#ppt_x-0.25"/>
                                          </p:val>
                                        </p:tav>
                                        <p:tav tm="100000">
                                          <p:val>
                                            <p:strVal val="#ppt_x"/>
                                          </p:val>
                                        </p:tav>
                                      </p:tavLst>
                                    </p:anim>
                                    <p:anim calcmode="lin" valueType="num">
                                      <p:cBhvr>
                                        <p:cTn id="50" dur="664" tmFilter="0.0,0.0; 0.25,0.07; 0.50,0.2; 0.75,0.467; 1.0,1.0">
                                          <p:stCondLst>
                                            <p:cond delay="0"/>
                                          </p:stCondLst>
                                        </p:cTn>
                                        <p:tgtEl>
                                          <p:spTgt spid="6">
                                            <p:txEl>
                                              <p:pRg st="2" end="2"/>
                                            </p:txEl>
                                          </p:spTgt>
                                        </p:tgtEl>
                                        <p:attrNameLst>
                                          <p:attrName>ppt_y</p:attrName>
                                        </p:attrNameLst>
                                      </p:cBhvr>
                                      <p:tavLst>
                                        <p:tav tm="0" fmla="#ppt_y-sin(pi*$)/3">
                                          <p:val>
                                            <p:fltVal val="0.5"/>
                                          </p:val>
                                        </p:tav>
                                        <p:tav tm="100000">
                                          <p:val>
                                            <p:fltVal val="1"/>
                                          </p:val>
                                        </p:tav>
                                      </p:tavLst>
                                    </p:anim>
                                    <p:anim calcmode="lin" valueType="num">
                                      <p:cBhvr>
                                        <p:cTn id="51" dur="664" tmFilter="0, 0; 0.125,0.2665; 0.25,0.4; 0.375,0.465; 0.5,0.5;  0.625,0.535; 0.75,0.6; 0.875,0.7335; 1,1">
                                          <p:stCondLst>
                                            <p:cond delay="664"/>
                                          </p:stCondLst>
                                        </p:cTn>
                                        <p:tgtEl>
                                          <p:spTgt spid="6">
                                            <p:txEl>
                                              <p:pRg st="2" end="2"/>
                                            </p:txEl>
                                          </p:spTgt>
                                        </p:tgtEl>
                                        <p:attrNameLst>
                                          <p:attrName>ppt_y</p:attrName>
                                        </p:attrNameLst>
                                      </p:cBhvr>
                                      <p:tavLst>
                                        <p:tav tm="0" fmla="#ppt_y-sin(pi*$)/9">
                                          <p:val>
                                            <p:fltVal val="0"/>
                                          </p:val>
                                        </p:tav>
                                        <p:tav tm="100000">
                                          <p:val>
                                            <p:fltVal val="1"/>
                                          </p:val>
                                        </p:tav>
                                      </p:tavLst>
                                    </p:anim>
                                    <p:anim calcmode="lin" valueType="num">
                                      <p:cBhvr>
                                        <p:cTn id="52" dur="332" tmFilter="0, 0; 0.125,0.2665; 0.25,0.4; 0.375,0.465; 0.5,0.5;  0.625,0.535; 0.75,0.6; 0.875,0.7335; 1,1">
                                          <p:stCondLst>
                                            <p:cond delay="1324"/>
                                          </p:stCondLst>
                                        </p:cTn>
                                        <p:tgtEl>
                                          <p:spTgt spid="6">
                                            <p:txEl>
                                              <p:pRg st="2" end="2"/>
                                            </p:txEl>
                                          </p:spTgt>
                                        </p:tgtEl>
                                        <p:attrNameLst>
                                          <p:attrName>ppt_y</p:attrName>
                                        </p:attrNameLst>
                                      </p:cBhvr>
                                      <p:tavLst>
                                        <p:tav tm="0" fmla="#ppt_y-sin(pi*$)/27">
                                          <p:val>
                                            <p:fltVal val="0"/>
                                          </p:val>
                                        </p:tav>
                                        <p:tav tm="100000">
                                          <p:val>
                                            <p:fltVal val="1"/>
                                          </p:val>
                                        </p:tav>
                                      </p:tavLst>
                                    </p:anim>
                                    <p:anim calcmode="lin" valueType="num">
                                      <p:cBhvr>
                                        <p:cTn id="53" dur="164" tmFilter="0, 0; 0.125,0.2665; 0.25,0.4; 0.375,0.465; 0.5,0.5;  0.625,0.535; 0.75,0.6; 0.875,0.7335; 1,1">
                                          <p:stCondLst>
                                            <p:cond delay="1656"/>
                                          </p:stCondLst>
                                        </p:cTn>
                                        <p:tgtEl>
                                          <p:spTgt spid="6">
                                            <p:txEl>
                                              <p:pRg st="2" end="2"/>
                                            </p:txEl>
                                          </p:spTgt>
                                        </p:tgtEl>
                                        <p:attrNameLst>
                                          <p:attrName>ppt_y</p:attrName>
                                        </p:attrNameLst>
                                      </p:cBhvr>
                                      <p:tavLst>
                                        <p:tav tm="0" fmla="#ppt_y-sin(pi*$)/81">
                                          <p:val>
                                            <p:fltVal val="0"/>
                                          </p:val>
                                        </p:tav>
                                        <p:tav tm="100000">
                                          <p:val>
                                            <p:fltVal val="1"/>
                                          </p:val>
                                        </p:tav>
                                      </p:tavLst>
                                    </p:anim>
                                    <p:animScale>
                                      <p:cBhvr>
                                        <p:cTn id="54" dur="26">
                                          <p:stCondLst>
                                            <p:cond delay="650"/>
                                          </p:stCondLst>
                                        </p:cTn>
                                        <p:tgtEl>
                                          <p:spTgt spid="6">
                                            <p:txEl>
                                              <p:pRg st="2" end="2"/>
                                            </p:txEl>
                                          </p:spTgt>
                                        </p:tgtEl>
                                      </p:cBhvr>
                                      <p:to x="100000" y="60000"/>
                                    </p:animScale>
                                    <p:animScale>
                                      <p:cBhvr>
                                        <p:cTn id="55" dur="166" decel="50000">
                                          <p:stCondLst>
                                            <p:cond delay="676"/>
                                          </p:stCondLst>
                                        </p:cTn>
                                        <p:tgtEl>
                                          <p:spTgt spid="6">
                                            <p:txEl>
                                              <p:pRg st="2" end="2"/>
                                            </p:txEl>
                                          </p:spTgt>
                                        </p:tgtEl>
                                      </p:cBhvr>
                                      <p:to x="100000" y="100000"/>
                                    </p:animScale>
                                    <p:animScale>
                                      <p:cBhvr>
                                        <p:cTn id="56" dur="26">
                                          <p:stCondLst>
                                            <p:cond delay="1312"/>
                                          </p:stCondLst>
                                        </p:cTn>
                                        <p:tgtEl>
                                          <p:spTgt spid="6">
                                            <p:txEl>
                                              <p:pRg st="2" end="2"/>
                                            </p:txEl>
                                          </p:spTgt>
                                        </p:tgtEl>
                                      </p:cBhvr>
                                      <p:to x="100000" y="80000"/>
                                    </p:animScale>
                                    <p:animScale>
                                      <p:cBhvr>
                                        <p:cTn id="57" dur="166" decel="50000">
                                          <p:stCondLst>
                                            <p:cond delay="1338"/>
                                          </p:stCondLst>
                                        </p:cTn>
                                        <p:tgtEl>
                                          <p:spTgt spid="6">
                                            <p:txEl>
                                              <p:pRg st="2" end="2"/>
                                            </p:txEl>
                                          </p:spTgt>
                                        </p:tgtEl>
                                      </p:cBhvr>
                                      <p:to x="100000" y="100000"/>
                                    </p:animScale>
                                    <p:animScale>
                                      <p:cBhvr>
                                        <p:cTn id="58" dur="26">
                                          <p:stCondLst>
                                            <p:cond delay="1642"/>
                                          </p:stCondLst>
                                        </p:cTn>
                                        <p:tgtEl>
                                          <p:spTgt spid="6">
                                            <p:txEl>
                                              <p:pRg st="2" end="2"/>
                                            </p:txEl>
                                          </p:spTgt>
                                        </p:tgtEl>
                                      </p:cBhvr>
                                      <p:to x="100000" y="90000"/>
                                    </p:animScale>
                                    <p:animScale>
                                      <p:cBhvr>
                                        <p:cTn id="59" dur="166" decel="50000">
                                          <p:stCondLst>
                                            <p:cond delay="1668"/>
                                          </p:stCondLst>
                                        </p:cTn>
                                        <p:tgtEl>
                                          <p:spTgt spid="6">
                                            <p:txEl>
                                              <p:pRg st="2" end="2"/>
                                            </p:txEl>
                                          </p:spTgt>
                                        </p:tgtEl>
                                      </p:cBhvr>
                                      <p:to x="100000" y="100000"/>
                                    </p:animScale>
                                    <p:animScale>
                                      <p:cBhvr>
                                        <p:cTn id="60" dur="26">
                                          <p:stCondLst>
                                            <p:cond delay="1808"/>
                                          </p:stCondLst>
                                        </p:cTn>
                                        <p:tgtEl>
                                          <p:spTgt spid="6">
                                            <p:txEl>
                                              <p:pRg st="2" end="2"/>
                                            </p:txEl>
                                          </p:spTgt>
                                        </p:tgtEl>
                                      </p:cBhvr>
                                      <p:to x="100000" y="95000"/>
                                    </p:animScale>
                                    <p:animScale>
                                      <p:cBhvr>
                                        <p:cTn id="61" dur="166" decel="50000">
                                          <p:stCondLst>
                                            <p:cond delay="1834"/>
                                          </p:stCondLst>
                                        </p:cTn>
                                        <p:tgtEl>
                                          <p:spTgt spid="6">
                                            <p:txEl>
                                              <p:pRg st="2" end="2"/>
                                            </p:txEl>
                                          </p:spTgt>
                                        </p:tgtEl>
                                      </p:cBhvr>
                                      <p:to x="100000" y="100000"/>
                                    </p:animScale>
                                  </p:childTnLst>
                                </p:cTn>
                              </p:par>
                            </p:childTnLst>
                          </p:cTn>
                        </p:par>
                      </p:childTnLst>
                    </p:cTn>
                  </p:par>
                  <p:par>
                    <p:cTn id="62" fill="hold">
                      <p:stCondLst>
                        <p:cond delay="indefinite"/>
                      </p:stCondLst>
                      <p:childTnLst>
                        <p:par>
                          <p:cTn id="63" fill="hold">
                            <p:stCondLst>
                              <p:cond delay="0"/>
                            </p:stCondLst>
                            <p:childTnLst>
                              <p:par>
                                <p:cTn id="64" presetID="26" presetClass="entr" presetSubtype="0" fill="hold" nodeType="clickEffect">
                                  <p:stCondLst>
                                    <p:cond delay="0"/>
                                  </p:stCondLst>
                                  <p:childTnLst>
                                    <p:set>
                                      <p:cBhvr>
                                        <p:cTn id="65" dur="1" fill="hold">
                                          <p:stCondLst>
                                            <p:cond delay="0"/>
                                          </p:stCondLst>
                                        </p:cTn>
                                        <p:tgtEl>
                                          <p:spTgt spid="6">
                                            <p:txEl>
                                              <p:pRg st="3" end="3"/>
                                            </p:txEl>
                                          </p:spTgt>
                                        </p:tgtEl>
                                        <p:attrNameLst>
                                          <p:attrName>style.visibility</p:attrName>
                                        </p:attrNameLst>
                                      </p:cBhvr>
                                      <p:to>
                                        <p:strVal val="visible"/>
                                      </p:to>
                                    </p:set>
                                    <p:animEffect transition="in" filter="wipe(down)">
                                      <p:cBhvr>
                                        <p:cTn id="66" dur="580">
                                          <p:stCondLst>
                                            <p:cond delay="0"/>
                                          </p:stCondLst>
                                        </p:cTn>
                                        <p:tgtEl>
                                          <p:spTgt spid="6">
                                            <p:txEl>
                                              <p:pRg st="3" end="3"/>
                                            </p:txEl>
                                          </p:spTgt>
                                        </p:tgtEl>
                                      </p:cBhvr>
                                    </p:animEffect>
                                    <p:anim calcmode="lin" valueType="num">
                                      <p:cBhvr>
                                        <p:cTn id="67" dur="1822" tmFilter="0,0; 0.14,0.36; 0.43,0.73; 0.71,0.91; 1.0,1.0">
                                          <p:stCondLst>
                                            <p:cond delay="0"/>
                                          </p:stCondLst>
                                        </p:cTn>
                                        <p:tgtEl>
                                          <p:spTgt spid="6">
                                            <p:txEl>
                                              <p:pRg st="3" end="3"/>
                                            </p:txEl>
                                          </p:spTgt>
                                        </p:tgtEl>
                                        <p:attrNameLst>
                                          <p:attrName>ppt_x</p:attrName>
                                        </p:attrNameLst>
                                      </p:cBhvr>
                                      <p:tavLst>
                                        <p:tav tm="0">
                                          <p:val>
                                            <p:strVal val="#ppt_x-0.25"/>
                                          </p:val>
                                        </p:tav>
                                        <p:tav tm="100000">
                                          <p:val>
                                            <p:strVal val="#ppt_x"/>
                                          </p:val>
                                        </p:tav>
                                      </p:tavLst>
                                    </p:anim>
                                    <p:anim calcmode="lin" valueType="num">
                                      <p:cBhvr>
                                        <p:cTn id="68" dur="664" tmFilter="0.0,0.0; 0.25,0.07; 0.50,0.2; 0.75,0.467; 1.0,1.0">
                                          <p:stCondLst>
                                            <p:cond delay="0"/>
                                          </p:stCondLst>
                                        </p:cTn>
                                        <p:tgtEl>
                                          <p:spTgt spid="6">
                                            <p:txEl>
                                              <p:pRg st="3" end="3"/>
                                            </p:txEl>
                                          </p:spTgt>
                                        </p:tgtEl>
                                        <p:attrNameLst>
                                          <p:attrName>ppt_y</p:attrName>
                                        </p:attrNameLst>
                                      </p:cBhvr>
                                      <p:tavLst>
                                        <p:tav tm="0" fmla="#ppt_y-sin(pi*$)/3">
                                          <p:val>
                                            <p:fltVal val="0.5"/>
                                          </p:val>
                                        </p:tav>
                                        <p:tav tm="100000">
                                          <p:val>
                                            <p:fltVal val="1"/>
                                          </p:val>
                                        </p:tav>
                                      </p:tavLst>
                                    </p:anim>
                                    <p:anim calcmode="lin" valueType="num">
                                      <p:cBhvr>
                                        <p:cTn id="69" dur="664" tmFilter="0, 0; 0.125,0.2665; 0.25,0.4; 0.375,0.465; 0.5,0.5;  0.625,0.535; 0.75,0.6; 0.875,0.7335; 1,1">
                                          <p:stCondLst>
                                            <p:cond delay="664"/>
                                          </p:stCondLst>
                                        </p:cTn>
                                        <p:tgtEl>
                                          <p:spTgt spid="6">
                                            <p:txEl>
                                              <p:pRg st="3" end="3"/>
                                            </p:txEl>
                                          </p:spTgt>
                                        </p:tgtEl>
                                        <p:attrNameLst>
                                          <p:attrName>ppt_y</p:attrName>
                                        </p:attrNameLst>
                                      </p:cBhvr>
                                      <p:tavLst>
                                        <p:tav tm="0" fmla="#ppt_y-sin(pi*$)/9">
                                          <p:val>
                                            <p:fltVal val="0"/>
                                          </p:val>
                                        </p:tav>
                                        <p:tav tm="100000">
                                          <p:val>
                                            <p:fltVal val="1"/>
                                          </p:val>
                                        </p:tav>
                                      </p:tavLst>
                                    </p:anim>
                                    <p:anim calcmode="lin" valueType="num">
                                      <p:cBhvr>
                                        <p:cTn id="70" dur="332" tmFilter="0, 0; 0.125,0.2665; 0.25,0.4; 0.375,0.465; 0.5,0.5;  0.625,0.535; 0.75,0.6; 0.875,0.7335; 1,1">
                                          <p:stCondLst>
                                            <p:cond delay="1324"/>
                                          </p:stCondLst>
                                        </p:cTn>
                                        <p:tgtEl>
                                          <p:spTgt spid="6">
                                            <p:txEl>
                                              <p:pRg st="3" end="3"/>
                                            </p:txEl>
                                          </p:spTgt>
                                        </p:tgtEl>
                                        <p:attrNameLst>
                                          <p:attrName>ppt_y</p:attrName>
                                        </p:attrNameLst>
                                      </p:cBhvr>
                                      <p:tavLst>
                                        <p:tav tm="0" fmla="#ppt_y-sin(pi*$)/27">
                                          <p:val>
                                            <p:fltVal val="0"/>
                                          </p:val>
                                        </p:tav>
                                        <p:tav tm="100000">
                                          <p:val>
                                            <p:fltVal val="1"/>
                                          </p:val>
                                        </p:tav>
                                      </p:tavLst>
                                    </p:anim>
                                    <p:anim calcmode="lin" valueType="num">
                                      <p:cBhvr>
                                        <p:cTn id="71" dur="164" tmFilter="0, 0; 0.125,0.2665; 0.25,0.4; 0.375,0.465; 0.5,0.5;  0.625,0.535; 0.75,0.6; 0.875,0.7335; 1,1">
                                          <p:stCondLst>
                                            <p:cond delay="1656"/>
                                          </p:stCondLst>
                                        </p:cTn>
                                        <p:tgtEl>
                                          <p:spTgt spid="6">
                                            <p:txEl>
                                              <p:pRg st="3" end="3"/>
                                            </p:txEl>
                                          </p:spTgt>
                                        </p:tgtEl>
                                        <p:attrNameLst>
                                          <p:attrName>ppt_y</p:attrName>
                                        </p:attrNameLst>
                                      </p:cBhvr>
                                      <p:tavLst>
                                        <p:tav tm="0" fmla="#ppt_y-sin(pi*$)/81">
                                          <p:val>
                                            <p:fltVal val="0"/>
                                          </p:val>
                                        </p:tav>
                                        <p:tav tm="100000">
                                          <p:val>
                                            <p:fltVal val="1"/>
                                          </p:val>
                                        </p:tav>
                                      </p:tavLst>
                                    </p:anim>
                                    <p:animScale>
                                      <p:cBhvr>
                                        <p:cTn id="72" dur="26">
                                          <p:stCondLst>
                                            <p:cond delay="650"/>
                                          </p:stCondLst>
                                        </p:cTn>
                                        <p:tgtEl>
                                          <p:spTgt spid="6">
                                            <p:txEl>
                                              <p:pRg st="3" end="3"/>
                                            </p:txEl>
                                          </p:spTgt>
                                        </p:tgtEl>
                                      </p:cBhvr>
                                      <p:to x="100000" y="60000"/>
                                    </p:animScale>
                                    <p:animScale>
                                      <p:cBhvr>
                                        <p:cTn id="73" dur="166" decel="50000">
                                          <p:stCondLst>
                                            <p:cond delay="676"/>
                                          </p:stCondLst>
                                        </p:cTn>
                                        <p:tgtEl>
                                          <p:spTgt spid="6">
                                            <p:txEl>
                                              <p:pRg st="3" end="3"/>
                                            </p:txEl>
                                          </p:spTgt>
                                        </p:tgtEl>
                                      </p:cBhvr>
                                      <p:to x="100000" y="100000"/>
                                    </p:animScale>
                                    <p:animScale>
                                      <p:cBhvr>
                                        <p:cTn id="74" dur="26">
                                          <p:stCondLst>
                                            <p:cond delay="1312"/>
                                          </p:stCondLst>
                                        </p:cTn>
                                        <p:tgtEl>
                                          <p:spTgt spid="6">
                                            <p:txEl>
                                              <p:pRg st="3" end="3"/>
                                            </p:txEl>
                                          </p:spTgt>
                                        </p:tgtEl>
                                      </p:cBhvr>
                                      <p:to x="100000" y="80000"/>
                                    </p:animScale>
                                    <p:animScale>
                                      <p:cBhvr>
                                        <p:cTn id="75" dur="166" decel="50000">
                                          <p:stCondLst>
                                            <p:cond delay="1338"/>
                                          </p:stCondLst>
                                        </p:cTn>
                                        <p:tgtEl>
                                          <p:spTgt spid="6">
                                            <p:txEl>
                                              <p:pRg st="3" end="3"/>
                                            </p:txEl>
                                          </p:spTgt>
                                        </p:tgtEl>
                                      </p:cBhvr>
                                      <p:to x="100000" y="100000"/>
                                    </p:animScale>
                                    <p:animScale>
                                      <p:cBhvr>
                                        <p:cTn id="76" dur="26">
                                          <p:stCondLst>
                                            <p:cond delay="1642"/>
                                          </p:stCondLst>
                                        </p:cTn>
                                        <p:tgtEl>
                                          <p:spTgt spid="6">
                                            <p:txEl>
                                              <p:pRg st="3" end="3"/>
                                            </p:txEl>
                                          </p:spTgt>
                                        </p:tgtEl>
                                      </p:cBhvr>
                                      <p:to x="100000" y="90000"/>
                                    </p:animScale>
                                    <p:animScale>
                                      <p:cBhvr>
                                        <p:cTn id="77" dur="166" decel="50000">
                                          <p:stCondLst>
                                            <p:cond delay="1668"/>
                                          </p:stCondLst>
                                        </p:cTn>
                                        <p:tgtEl>
                                          <p:spTgt spid="6">
                                            <p:txEl>
                                              <p:pRg st="3" end="3"/>
                                            </p:txEl>
                                          </p:spTgt>
                                        </p:tgtEl>
                                      </p:cBhvr>
                                      <p:to x="100000" y="100000"/>
                                    </p:animScale>
                                    <p:animScale>
                                      <p:cBhvr>
                                        <p:cTn id="78" dur="26">
                                          <p:stCondLst>
                                            <p:cond delay="1808"/>
                                          </p:stCondLst>
                                        </p:cTn>
                                        <p:tgtEl>
                                          <p:spTgt spid="6">
                                            <p:txEl>
                                              <p:pRg st="3" end="3"/>
                                            </p:txEl>
                                          </p:spTgt>
                                        </p:tgtEl>
                                      </p:cBhvr>
                                      <p:to x="100000" y="95000"/>
                                    </p:animScale>
                                    <p:animScale>
                                      <p:cBhvr>
                                        <p:cTn id="79" dur="166" decel="50000">
                                          <p:stCondLst>
                                            <p:cond delay="1834"/>
                                          </p:stCondLst>
                                        </p:cTn>
                                        <p:tgtEl>
                                          <p:spTgt spid="6">
                                            <p:txEl>
                                              <p:pRg st="3" end="3"/>
                                            </p:txEl>
                                          </p:spTgt>
                                        </p:tgtEl>
                                      </p:cBhvr>
                                      <p:to x="100000" y="100000"/>
                                    </p:animScale>
                                  </p:childTnLst>
                                </p:cTn>
                              </p:par>
                            </p:childTnLst>
                          </p:cTn>
                        </p:par>
                      </p:childTnLst>
                    </p:cTn>
                  </p:par>
                  <p:par>
                    <p:cTn id="80" fill="hold">
                      <p:stCondLst>
                        <p:cond delay="indefinite"/>
                      </p:stCondLst>
                      <p:childTnLst>
                        <p:par>
                          <p:cTn id="81" fill="hold">
                            <p:stCondLst>
                              <p:cond delay="0"/>
                            </p:stCondLst>
                            <p:childTnLst>
                              <p:par>
                                <p:cTn id="82" presetID="26" presetClass="entr" presetSubtype="0" fill="hold" nodeType="clickEffect">
                                  <p:stCondLst>
                                    <p:cond delay="0"/>
                                  </p:stCondLst>
                                  <p:childTnLst>
                                    <p:set>
                                      <p:cBhvr>
                                        <p:cTn id="83" dur="1" fill="hold">
                                          <p:stCondLst>
                                            <p:cond delay="0"/>
                                          </p:stCondLst>
                                        </p:cTn>
                                        <p:tgtEl>
                                          <p:spTgt spid="6">
                                            <p:txEl>
                                              <p:pRg st="4" end="4"/>
                                            </p:txEl>
                                          </p:spTgt>
                                        </p:tgtEl>
                                        <p:attrNameLst>
                                          <p:attrName>style.visibility</p:attrName>
                                        </p:attrNameLst>
                                      </p:cBhvr>
                                      <p:to>
                                        <p:strVal val="visible"/>
                                      </p:to>
                                    </p:set>
                                    <p:animEffect transition="in" filter="wipe(down)">
                                      <p:cBhvr>
                                        <p:cTn id="84" dur="580">
                                          <p:stCondLst>
                                            <p:cond delay="0"/>
                                          </p:stCondLst>
                                        </p:cTn>
                                        <p:tgtEl>
                                          <p:spTgt spid="6">
                                            <p:txEl>
                                              <p:pRg st="4" end="4"/>
                                            </p:txEl>
                                          </p:spTgt>
                                        </p:tgtEl>
                                      </p:cBhvr>
                                    </p:animEffect>
                                    <p:anim calcmode="lin" valueType="num">
                                      <p:cBhvr>
                                        <p:cTn id="85" dur="1822" tmFilter="0,0; 0.14,0.36; 0.43,0.73; 0.71,0.91; 1.0,1.0">
                                          <p:stCondLst>
                                            <p:cond delay="0"/>
                                          </p:stCondLst>
                                        </p:cTn>
                                        <p:tgtEl>
                                          <p:spTgt spid="6">
                                            <p:txEl>
                                              <p:pRg st="4" end="4"/>
                                            </p:txEl>
                                          </p:spTgt>
                                        </p:tgtEl>
                                        <p:attrNameLst>
                                          <p:attrName>ppt_x</p:attrName>
                                        </p:attrNameLst>
                                      </p:cBhvr>
                                      <p:tavLst>
                                        <p:tav tm="0">
                                          <p:val>
                                            <p:strVal val="#ppt_x-0.25"/>
                                          </p:val>
                                        </p:tav>
                                        <p:tav tm="100000">
                                          <p:val>
                                            <p:strVal val="#ppt_x"/>
                                          </p:val>
                                        </p:tav>
                                      </p:tavLst>
                                    </p:anim>
                                    <p:anim calcmode="lin" valueType="num">
                                      <p:cBhvr>
                                        <p:cTn id="86" dur="664" tmFilter="0.0,0.0; 0.25,0.07; 0.50,0.2; 0.75,0.467; 1.0,1.0">
                                          <p:stCondLst>
                                            <p:cond delay="0"/>
                                          </p:stCondLst>
                                        </p:cTn>
                                        <p:tgtEl>
                                          <p:spTgt spid="6">
                                            <p:txEl>
                                              <p:pRg st="4" end="4"/>
                                            </p:txEl>
                                          </p:spTgt>
                                        </p:tgtEl>
                                        <p:attrNameLst>
                                          <p:attrName>ppt_y</p:attrName>
                                        </p:attrNameLst>
                                      </p:cBhvr>
                                      <p:tavLst>
                                        <p:tav tm="0" fmla="#ppt_y-sin(pi*$)/3">
                                          <p:val>
                                            <p:fltVal val="0.5"/>
                                          </p:val>
                                        </p:tav>
                                        <p:tav tm="100000">
                                          <p:val>
                                            <p:fltVal val="1"/>
                                          </p:val>
                                        </p:tav>
                                      </p:tavLst>
                                    </p:anim>
                                    <p:anim calcmode="lin" valueType="num">
                                      <p:cBhvr>
                                        <p:cTn id="87" dur="664" tmFilter="0, 0; 0.125,0.2665; 0.25,0.4; 0.375,0.465; 0.5,0.5;  0.625,0.535; 0.75,0.6; 0.875,0.7335; 1,1">
                                          <p:stCondLst>
                                            <p:cond delay="664"/>
                                          </p:stCondLst>
                                        </p:cTn>
                                        <p:tgtEl>
                                          <p:spTgt spid="6">
                                            <p:txEl>
                                              <p:pRg st="4" end="4"/>
                                            </p:txEl>
                                          </p:spTgt>
                                        </p:tgtEl>
                                        <p:attrNameLst>
                                          <p:attrName>ppt_y</p:attrName>
                                        </p:attrNameLst>
                                      </p:cBhvr>
                                      <p:tavLst>
                                        <p:tav tm="0" fmla="#ppt_y-sin(pi*$)/9">
                                          <p:val>
                                            <p:fltVal val="0"/>
                                          </p:val>
                                        </p:tav>
                                        <p:tav tm="100000">
                                          <p:val>
                                            <p:fltVal val="1"/>
                                          </p:val>
                                        </p:tav>
                                      </p:tavLst>
                                    </p:anim>
                                    <p:anim calcmode="lin" valueType="num">
                                      <p:cBhvr>
                                        <p:cTn id="88" dur="332" tmFilter="0, 0; 0.125,0.2665; 0.25,0.4; 0.375,0.465; 0.5,0.5;  0.625,0.535; 0.75,0.6; 0.875,0.7335; 1,1">
                                          <p:stCondLst>
                                            <p:cond delay="1324"/>
                                          </p:stCondLst>
                                        </p:cTn>
                                        <p:tgtEl>
                                          <p:spTgt spid="6">
                                            <p:txEl>
                                              <p:pRg st="4" end="4"/>
                                            </p:txEl>
                                          </p:spTgt>
                                        </p:tgtEl>
                                        <p:attrNameLst>
                                          <p:attrName>ppt_y</p:attrName>
                                        </p:attrNameLst>
                                      </p:cBhvr>
                                      <p:tavLst>
                                        <p:tav tm="0" fmla="#ppt_y-sin(pi*$)/27">
                                          <p:val>
                                            <p:fltVal val="0"/>
                                          </p:val>
                                        </p:tav>
                                        <p:tav tm="100000">
                                          <p:val>
                                            <p:fltVal val="1"/>
                                          </p:val>
                                        </p:tav>
                                      </p:tavLst>
                                    </p:anim>
                                    <p:anim calcmode="lin" valueType="num">
                                      <p:cBhvr>
                                        <p:cTn id="89" dur="164" tmFilter="0, 0; 0.125,0.2665; 0.25,0.4; 0.375,0.465; 0.5,0.5;  0.625,0.535; 0.75,0.6; 0.875,0.7335; 1,1">
                                          <p:stCondLst>
                                            <p:cond delay="1656"/>
                                          </p:stCondLst>
                                        </p:cTn>
                                        <p:tgtEl>
                                          <p:spTgt spid="6">
                                            <p:txEl>
                                              <p:pRg st="4" end="4"/>
                                            </p:txEl>
                                          </p:spTgt>
                                        </p:tgtEl>
                                        <p:attrNameLst>
                                          <p:attrName>ppt_y</p:attrName>
                                        </p:attrNameLst>
                                      </p:cBhvr>
                                      <p:tavLst>
                                        <p:tav tm="0" fmla="#ppt_y-sin(pi*$)/81">
                                          <p:val>
                                            <p:fltVal val="0"/>
                                          </p:val>
                                        </p:tav>
                                        <p:tav tm="100000">
                                          <p:val>
                                            <p:fltVal val="1"/>
                                          </p:val>
                                        </p:tav>
                                      </p:tavLst>
                                    </p:anim>
                                    <p:animScale>
                                      <p:cBhvr>
                                        <p:cTn id="90" dur="26">
                                          <p:stCondLst>
                                            <p:cond delay="650"/>
                                          </p:stCondLst>
                                        </p:cTn>
                                        <p:tgtEl>
                                          <p:spTgt spid="6">
                                            <p:txEl>
                                              <p:pRg st="4" end="4"/>
                                            </p:txEl>
                                          </p:spTgt>
                                        </p:tgtEl>
                                      </p:cBhvr>
                                      <p:to x="100000" y="60000"/>
                                    </p:animScale>
                                    <p:animScale>
                                      <p:cBhvr>
                                        <p:cTn id="91" dur="166" decel="50000">
                                          <p:stCondLst>
                                            <p:cond delay="676"/>
                                          </p:stCondLst>
                                        </p:cTn>
                                        <p:tgtEl>
                                          <p:spTgt spid="6">
                                            <p:txEl>
                                              <p:pRg st="4" end="4"/>
                                            </p:txEl>
                                          </p:spTgt>
                                        </p:tgtEl>
                                      </p:cBhvr>
                                      <p:to x="100000" y="100000"/>
                                    </p:animScale>
                                    <p:animScale>
                                      <p:cBhvr>
                                        <p:cTn id="92" dur="26">
                                          <p:stCondLst>
                                            <p:cond delay="1312"/>
                                          </p:stCondLst>
                                        </p:cTn>
                                        <p:tgtEl>
                                          <p:spTgt spid="6">
                                            <p:txEl>
                                              <p:pRg st="4" end="4"/>
                                            </p:txEl>
                                          </p:spTgt>
                                        </p:tgtEl>
                                      </p:cBhvr>
                                      <p:to x="100000" y="80000"/>
                                    </p:animScale>
                                    <p:animScale>
                                      <p:cBhvr>
                                        <p:cTn id="93" dur="166" decel="50000">
                                          <p:stCondLst>
                                            <p:cond delay="1338"/>
                                          </p:stCondLst>
                                        </p:cTn>
                                        <p:tgtEl>
                                          <p:spTgt spid="6">
                                            <p:txEl>
                                              <p:pRg st="4" end="4"/>
                                            </p:txEl>
                                          </p:spTgt>
                                        </p:tgtEl>
                                      </p:cBhvr>
                                      <p:to x="100000" y="100000"/>
                                    </p:animScale>
                                    <p:animScale>
                                      <p:cBhvr>
                                        <p:cTn id="94" dur="26">
                                          <p:stCondLst>
                                            <p:cond delay="1642"/>
                                          </p:stCondLst>
                                        </p:cTn>
                                        <p:tgtEl>
                                          <p:spTgt spid="6">
                                            <p:txEl>
                                              <p:pRg st="4" end="4"/>
                                            </p:txEl>
                                          </p:spTgt>
                                        </p:tgtEl>
                                      </p:cBhvr>
                                      <p:to x="100000" y="90000"/>
                                    </p:animScale>
                                    <p:animScale>
                                      <p:cBhvr>
                                        <p:cTn id="95" dur="166" decel="50000">
                                          <p:stCondLst>
                                            <p:cond delay="1668"/>
                                          </p:stCondLst>
                                        </p:cTn>
                                        <p:tgtEl>
                                          <p:spTgt spid="6">
                                            <p:txEl>
                                              <p:pRg st="4" end="4"/>
                                            </p:txEl>
                                          </p:spTgt>
                                        </p:tgtEl>
                                      </p:cBhvr>
                                      <p:to x="100000" y="100000"/>
                                    </p:animScale>
                                    <p:animScale>
                                      <p:cBhvr>
                                        <p:cTn id="96" dur="26">
                                          <p:stCondLst>
                                            <p:cond delay="1808"/>
                                          </p:stCondLst>
                                        </p:cTn>
                                        <p:tgtEl>
                                          <p:spTgt spid="6">
                                            <p:txEl>
                                              <p:pRg st="4" end="4"/>
                                            </p:txEl>
                                          </p:spTgt>
                                        </p:tgtEl>
                                      </p:cBhvr>
                                      <p:to x="100000" y="95000"/>
                                    </p:animScale>
                                    <p:animScale>
                                      <p:cBhvr>
                                        <p:cTn id="97" dur="166" decel="50000">
                                          <p:stCondLst>
                                            <p:cond delay="1834"/>
                                          </p:stCondLst>
                                        </p:cTn>
                                        <p:tgtEl>
                                          <p:spTgt spid="6">
                                            <p:txEl>
                                              <p:pRg st="4" end="4"/>
                                            </p:txEl>
                                          </p:spTgt>
                                        </p:tgtEl>
                                      </p:cBhvr>
                                      <p:to x="100000" y="100000"/>
                                    </p:animScale>
                                  </p:childTnLst>
                                </p:cTn>
                              </p:par>
                            </p:childTnLst>
                          </p:cTn>
                        </p:par>
                      </p:childTnLst>
                    </p:cTn>
                  </p:par>
                  <p:par>
                    <p:cTn id="98" fill="hold">
                      <p:stCondLst>
                        <p:cond delay="indefinite"/>
                      </p:stCondLst>
                      <p:childTnLst>
                        <p:par>
                          <p:cTn id="99" fill="hold">
                            <p:stCondLst>
                              <p:cond delay="0"/>
                            </p:stCondLst>
                            <p:childTnLst>
                              <p:par>
                                <p:cTn id="100" presetID="26" presetClass="entr" presetSubtype="0" fill="hold" nodeType="clickEffect">
                                  <p:stCondLst>
                                    <p:cond delay="0"/>
                                  </p:stCondLst>
                                  <p:childTnLst>
                                    <p:set>
                                      <p:cBhvr>
                                        <p:cTn id="101" dur="1" fill="hold">
                                          <p:stCondLst>
                                            <p:cond delay="0"/>
                                          </p:stCondLst>
                                        </p:cTn>
                                        <p:tgtEl>
                                          <p:spTgt spid="6">
                                            <p:txEl>
                                              <p:pRg st="5" end="5"/>
                                            </p:txEl>
                                          </p:spTgt>
                                        </p:tgtEl>
                                        <p:attrNameLst>
                                          <p:attrName>style.visibility</p:attrName>
                                        </p:attrNameLst>
                                      </p:cBhvr>
                                      <p:to>
                                        <p:strVal val="visible"/>
                                      </p:to>
                                    </p:set>
                                    <p:animEffect transition="in" filter="wipe(down)">
                                      <p:cBhvr>
                                        <p:cTn id="102" dur="580">
                                          <p:stCondLst>
                                            <p:cond delay="0"/>
                                          </p:stCondLst>
                                        </p:cTn>
                                        <p:tgtEl>
                                          <p:spTgt spid="6">
                                            <p:txEl>
                                              <p:pRg st="5" end="5"/>
                                            </p:txEl>
                                          </p:spTgt>
                                        </p:tgtEl>
                                      </p:cBhvr>
                                    </p:animEffect>
                                    <p:anim calcmode="lin" valueType="num">
                                      <p:cBhvr>
                                        <p:cTn id="103" dur="1822" tmFilter="0,0; 0.14,0.36; 0.43,0.73; 0.71,0.91; 1.0,1.0">
                                          <p:stCondLst>
                                            <p:cond delay="0"/>
                                          </p:stCondLst>
                                        </p:cTn>
                                        <p:tgtEl>
                                          <p:spTgt spid="6">
                                            <p:txEl>
                                              <p:pRg st="5" end="5"/>
                                            </p:txEl>
                                          </p:spTgt>
                                        </p:tgtEl>
                                        <p:attrNameLst>
                                          <p:attrName>ppt_x</p:attrName>
                                        </p:attrNameLst>
                                      </p:cBhvr>
                                      <p:tavLst>
                                        <p:tav tm="0">
                                          <p:val>
                                            <p:strVal val="#ppt_x-0.25"/>
                                          </p:val>
                                        </p:tav>
                                        <p:tav tm="100000">
                                          <p:val>
                                            <p:strVal val="#ppt_x"/>
                                          </p:val>
                                        </p:tav>
                                      </p:tavLst>
                                    </p:anim>
                                    <p:anim calcmode="lin" valueType="num">
                                      <p:cBhvr>
                                        <p:cTn id="104" dur="664" tmFilter="0.0,0.0; 0.25,0.07; 0.50,0.2; 0.75,0.467; 1.0,1.0">
                                          <p:stCondLst>
                                            <p:cond delay="0"/>
                                          </p:stCondLst>
                                        </p:cTn>
                                        <p:tgtEl>
                                          <p:spTgt spid="6">
                                            <p:txEl>
                                              <p:pRg st="5" end="5"/>
                                            </p:txEl>
                                          </p:spTgt>
                                        </p:tgtEl>
                                        <p:attrNameLst>
                                          <p:attrName>ppt_y</p:attrName>
                                        </p:attrNameLst>
                                      </p:cBhvr>
                                      <p:tavLst>
                                        <p:tav tm="0" fmla="#ppt_y-sin(pi*$)/3">
                                          <p:val>
                                            <p:fltVal val="0.5"/>
                                          </p:val>
                                        </p:tav>
                                        <p:tav tm="100000">
                                          <p:val>
                                            <p:fltVal val="1"/>
                                          </p:val>
                                        </p:tav>
                                      </p:tavLst>
                                    </p:anim>
                                    <p:anim calcmode="lin" valueType="num">
                                      <p:cBhvr>
                                        <p:cTn id="105" dur="664" tmFilter="0, 0; 0.125,0.2665; 0.25,0.4; 0.375,0.465; 0.5,0.5;  0.625,0.535; 0.75,0.6; 0.875,0.7335; 1,1">
                                          <p:stCondLst>
                                            <p:cond delay="664"/>
                                          </p:stCondLst>
                                        </p:cTn>
                                        <p:tgtEl>
                                          <p:spTgt spid="6">
                                            <p:txEl>
                                              <p:pRg st="5" end="5"/>
                                            </p:txEl>
                                          </p:spTgt>
                                        </p:tgtEl>
                                        <p:attrNameLst>
                                          <p:attrName>ppt_y</p:attrName>
                                        </p:attrNameLst>
                                      </p:cBhvr>
                                      <p:tavLst>
                                        <p:tav tm="0" fmla="#ppt_y-sin(pi*$)/9">
                                          <p:val>
                                            <p:fltVal val="0"/>
                                          </p:val>
                                        </p:tav>
                                        <p:tav tm="100000">
                                          <p:val>
                                            <p:fltVal val="1"/>
                                          </p:val>
                                        </p:tav>
                                      </p:tavLst>
                                    </p:anim>
                                    <p:anim calcmode="lin" valueType="num">
                                      <p:cBhvr>
                                        <p:cTn id="106" dur="332" tmFilter="0, 0; 0.125,0.2665; 0.25,0.4; 0.375,0.465; 0.5,0.5;  0.625,0.535; 0.75,0.6; 0.875,0.7335; 1,1">
                                          <p:stCondLst>
                                            <p:cond delay="1324"/>
                                          </p:stCondLst>
                                        </p:cTn>
                                        <p:tgtEl>
                                          <p:spTgt spid="6">
                                            <p:txEl>
                                              <p:pRg st="5" end="5"/>
                                            </p:txEl>
                                          </p:spTgt>
                                        </p:tgtEl>
                                        <p:attrNameLst>
                                          <p:attrName>ppt_y</p:attrName>
                                        </p:attrNameLst>
                                      </p:cBhvr>
                                      <p:tavLst>
                                        <p:tav tm="0" fmla="#ppt_y-sin(pi*$)/27">
                                          <p:val>
                                            <p:fltVal val="0"/>
                                          </p:val>
                                        </p:tav>
                                        <p:tav tm="100000">
                                          <p:val>
                                            <p:fltVal val="1"/>
                                          </p:val>
                                        </p:tav>
                                      </p:tavLst>
                                    </p:anim>
                                    <p:anim calcmode="lin" valueType="num">
                                      <p:cBhvr>
                                        <p:cTn id="107" dur="164" tmFilter="0, 0; 0.125,0.2665; 0.25,0.4; 0.375,0.465; 0.5,0.5;  0.625,0.535; 0.75,0.6; 0.875,0.7335; 1,1">
                                          <p:stCondLst>
                                            <p:cond delay="1656"/>
                                          </p:stCondLst>
                                        </p:cTn>
                                        <p:tgtEl>
                                          <p:spTgt spid="6">
                                            <p:txEl>
                                              <p:pRg st="5" end="5"/>
                                            </p:txEl>
                                          </p:spTgt>
                                        </p:tgtEl>
                                        <p:attrNameLst>
                                          <p:attrName>ppt_y</p:attrName>
                                        </p:attrNameLst>
                                      </p:cBhvr>
                                      <p:tavLst>
                                        <p:tav tm="0" fmla="#ppt_y-sin(pi*$)/81">
                                          <p:val>
                                            <p:fltVal val="0"/>
                                          </p:val>
                                        </p:tav>
                                        <p:tav tm="100000">
                                          <p:val>
                                            <p:fltVal val="1"/>
                                          </p:val>
                                        </p:tav>
                                      </p:tavLst>
                                    </p:anim>
                                    <p:animScale>
                                      <p:cBhvr>
                                        <p:cTn id="108" dur="26">
                                          <p:stCondLst>
                                            <p:cond delay="650"/>
                                          </p:stCondLst>
                                        </p:cTn>
                                        <p:tgtEl>
                                          <p:spTgt spid="6">
                                            <p:txEl>
                                              <p:pRg st="5" end="5"/>
                                            </p:txEl>
                                          </p:spTgt>
                                        </p:tgtEl>
                                      </p:cBhvr>
                                      <p:to x="100000" y="60000"/>
                                    </p:animScale>
                                    <p:animScale>
                                      <p:cBhvr>
                                        <p:cTn id="109" dur="166" decel="50000">
                                          <p:stCondLst>
                                            <p:cond delay="676"/>
                                          </p:stCondLst>
                                        </p:cTn>
                                        <p:tgtEl>
                                          <p:spTgt spid="6">
                                            <p:txEl>
                                              <p:pRg st="5" end="5"/>
                                            </p:txEl>
                                          </p:spTgt>
                                        </p:tgtEl>
                                      </p:cBhvr>
                                      <p:to x="100000" y="100000"/>
                                    </p:animScale>
                                    <p:animScale>
                                      <p:cBhvr>
                                        <p:cTn id="110" dur="26">
                                          <p:stCondLst>
                                            <p:cond delay="1312"/>
                                          </p:stCondLst>
                                        </p:cTn>
                                        <p:tgtEl>
                                          <p:spTgt spid="6">
                                            <p:txEl>
                                              <p:pRg st="5" end="5"/>
                                            </p:txEl>
                                          </p:spTgt>
                                        </p:tgtEl>
                                      </p:cBhvr>
                                      <p:to x="100000" y="80000"/>
                                    </p:animScale>
                                    <p:animScale>
                                      <p:cBhvr>
                                        <p:cTn id="111" dur="166" decel="50000">
                                          <p:stCondLst>
                                            <p:cond delay="1338"/>
                                          </p:stCondLst>
                                        </p:cTn>
                                        <p:tgtEl>
                                          <p:spTgt spid="6">
                                            <p:txEl>
                                              <p:pRg st="5" end="5"/>
                                            </p:txEl>
                                          </p:spTgt>
                                        </p:tgtEl>
                                      </p:cBhvr>
                                      <p:to x="100000" y="100000"/>
                                    </p:animScale>
                                    <p:animScale>
                                      <p:cBhvr>
                                        <p:cTn id="112" dur="26">
                                          <p:stCondLst>
                                            <p:cond delay="1642"/>
                                          </p:stCondLst>
                                        </p:cTn>
                                        <p:tgtEl>
                                          <p:spTgt spid="6">
                                            <p:txEl>
                                              <p:pRg st="5" end="5"/>
                                            </p:txEl>
                                          </p:spTgt>
                                        </p:tgtEl>
                                      </p:cBhvr>
                                      <p:to x="100000" y="90000"/>
                                    </p:animScale>
                                    <p:animScale>
                                      <p:cBhvr>
                                        <p:cTn id="113" dur="166" decel="50000">
                                          <p:stCondLst>
                                            <p:cond delay="1668"/>
                                          </p:stCondLst>
                                        </p:cTn>
                                        <p:tgtEl>
                                          <p:spTgt spid="6">
                                            <p:txEl>
                                              <p:pRg st="5" end="5"/>
                                            </p:txEl>
                                          </p:spTgt>
                                        </p:tgtEl>
                                      </p:cBhvr>
                                      <p:to x="100000" y="100000"/>
                                    </p:animScale>
                                    <p:animScale>
                                      <p:cBhvr>
                                        <p:cTn id="114" dur="26">
                                          <p:stCondLst>
                                            <p:cond delay="1808"/>
                                          </p:stCondLst>
                                        </p:cTn>
                                        <p:tgtEl>
                                          <p:spTgt spid="6">
                                            <p:txEl>
                                              <p:pRg st="5" end="5"/>
                                            </p:txEl>
                                          </p:spTgt>
                                        </p:tgtEl>
                                      </p:cBhvr>
                                      <p:to x="100000" y="95000"/>
                                    </p:animScale>
                                    <p:animScale>
                                      <p:cBhvr>
                                        <p:cTn id="115" dur="166" decel="50000">
                                          <p:stCondLst>
                                            <p:cond delay="1834"/>
                                          </p:stCondLst>
                                        </p:cTn>
                                        <p:tgtEl>
                                          <p:spTgt spid="6">
                                            <p:txEl>
                                              <p:pRg st="5" end="5"/>
                                            </p:txEl>
                                          </p:spTgt>
                                        </p:tgtEl>
                                      </p:cBhvr>
                                      <p:to x="100000" y="100000"/>
                                    </p:animScale>
                                  </p:childTnLst>
                                </p:cTn>
                              </p:par>
                            </p:childTnLst>
                          </p:cTn>
                        </p:par>
                      </p:childTnLst>
                    </p:cTn>
                  </p:par>
                  <p:par>
                    <p:cTn id="116" fill="hold">
                      <p:stCondLst>
                        <p:cond delay="indefinite"/>
                      </p:stCondLst>
                      <p:childTnLst>
                        <p:par>
                          <p:cTn id="117" fill="hold">
                            <p:stCondLst>
                              <p:cond delay="0"/>
                            </p:stCondLst>
                            <p:childTnLst>
                              <p:par>
                                <p:cTn id="118" presetID="26" presetClass="entr" presetSubtype="0" fill="hold" nodeType="clickEffect">
                                  <p:stCondLst>
                                    <p:cond delay="0"/>
                                  </p:stCondLst>
                                  <p:childTnLst>
                                    <p:set>
                                      <p:cBhvr>
                                        <p:cTn id="119" dur="1" fill="hold">
                                          <p:stCondLst>
                                            <p:cond delay="0"/>
                                          </p:stCondLst>
                                        </p:cTn>
                                        <p:tgtEl>
                                          <p:spTgt spid="6">
                                            <p:txEl>
                                              <p:pRg st="6" end="6"/>
                                            </p:txEl>
                                          </p:spTgt>
                                        </p:tgtEl>
                                        <p:attrNameLst>
                                          <p:attrName>style.visibility</p:attrName>
                                        </p:attrNameLst>
                                      </p:cBhvr>
                                      <p:to>
                                        <p:strVal val="visible"/>
                                      </p:to>
                                    </p:set>
                                    <p:animEffect transition="in" filter="wipe(down)">
                                      <p:cBhvr>
                                        <p:cTn id="120" dur="580">
                                          <p:stCondLst>
                                            <p:cond delay="0"/>
                                          </p:stCondLst>
                                        </p:cTn>
                                        <p:tgtEl>
                                          <p:spTgt spid="6">
                                            <p:txEl>
                                              <p:pRg st="6" end="6"/>
                                            </p:txEl>
                                          </p:spTgt>
                                        </p:tgtEl>
                                      </p:cBhvr>
                                    </p:animEffect>
                                    <p:anim calcmode="lin" valueType="num">
                                      <p:cBhvr>
                                        <p:cTn id="121" dur="1822" tmFilter="0,0; 0.14,0.36; 0.43,0.73; 0.71,0.91; 1.0,1.0">
                                          <p:stCondLst>
                                            <p:cond delay="0"/>
                                          </p:stCondLst>
                                        </p:cTn>
                                        <p:tgtEl>
                                          <p:spTgt spid="6">
                                            <p:txEl>
                                              <p:pRg st="6" end="6"/>
                                            </p:txEl>
                                          </p:spTgt>
                                        </p:tgtEl>
                                        <p:attrNameLst>
                                          <p:attrName>ppt_x</p:attrName>
                                        </p:attrNameLst>
                                      </p:cBhvr>
                                      <p:tavLst>
                                        <p:tav tm="0">
                                          <p:val>
                                            <p:strVal val="#ppt_x-0.25"/>
                                          </p:val>
                                        </p:tav>
                                        <p:tav tm="100000">
                                          <p:val>
                                            <p:strVal val="#ppt_x"/>
                                          </p:val>
                                        </p:tav>
                                      </p:tavLst>
                                    </p:anim>
                                    <p:anim calcmode="lin" valueType="num">
                                      <p:cBhvr>
                                        <p:cTn id="122" dur="664" tmFilter="0.0,0.0; 0.25,0.07; 0.50,0.2; 0.75,0.467; 1.0,1.0">
                                          <p:stCondLst>
                                            <p:cond delay="0"/>
                                          </p:stCondLst>
                                        </p:cTn>
                                        <p:tgtEl>
                                          <p:spTgt spid="6">
                                            <p:txEl>
                                              <p:pRg st="6" end="6"/>
                                            </p:txEl>
                                          </p:spTgt>
                                        </p:tgtEl>
                                        <p:attrNameLst>
                                          <p:attrName>ppt_y</p:attrName>
                                        </p:attrNameLst>
                                      </p:cBhvr>
                                      <p:tavLst>
                                        <p:tav tm="0" fmla="#ppt_y-sin(pi*$)/3">
                                          <p:val>
                                            <p:fltVal val="0.5"/>
                                          </p:val>
                                        </p:tav>
                                        <p:tav tm="100000">
                                          <p:val>
                                            <p:fltVal val="1"/>
                                          </p:val>
                                        </p:tav>
                                      </p:tavLst>
                                    </p:anim>
                                    <p:anim calcmode="lin" valueType="num">
                                      <p:cBhvr>
                                        <p:cTn id="123" dur="664" tmFilter="0, 0; 0.125,0.2665; 0.25,0.4; 0.375,0.465; 0.5,0.5;  0.625,0.535; 0.75,0.6; 0.875,0.7335; 1,1">
                                          <p:stCondLst>
                                            <p:cond delay="664"/>
                                          </p:stCondLst>
                                        </p:cTn>
                                        <p:tgtEl>
                                          <p:spTgt spid="6">
                                            <p:txEl>
                                              <p:pRg st="6" end="6"/>
                                            </p:txEl>
                                          </p:spTgt>
                                        </p:tgtEl>
                                        <p:attrNameLst>
                                          <p:attrName>ppt_y</p:attrName>
                                        </p:attrNameLst>
                                      </p:cBhvr>
                                      <p:tavLst>
                                        <p:tav tm="0" fmla="#ppt_y-sin(pi*$)/9">
                                          <p:val>
                                            <p:fltVal val="0"/>
                                          </p:val>
                                        </p:tav>
                                        <p:tav tm="100000">
                                          <p:val>
                                            <p:fltVal val="1"/>
                                          </p:val>
                                        </p:tav>
                                      </p:tavLst>
                                    </p:anim>
                                    <p:anim calcmode="lin" valueType="num">
                                      <p:cBhvr>
                                        <p:cTn id="124" dur="332" tmFilter="0, 0; 0.125,0.2665; 0.25,0.4; 0.375,0.465; 0.5,0.5;  0.625,0.535; 0.75,0.6; 0.875,0.7335; 1,1">
                                          <p:stCondLst>
                                            <p:cond delay="1324"/>
                                          </p:stCondLst>
                                        </p:cTn>
                                        <p:tgtEl>
                                          <p:spTgt spid="6">
                                            <p:txEl>
                                              <p:pRg st="6" end="6"/>
                                            </p:txEl>
                                          </p:spTgt>
                                        </p:tgtEl>
                                        <p:attrNameLst>
                                          <p:attrName>ppt_y</p:attrName>
                                        </p:attrNameLst>
                                      </p:cBhvr>
                                      <p:tavLst>
                                        <p:tav tm="0" fmla="#ppt_y-sin(pi*$)/27">
                                          <p:val>
                                            <p:fltVal val="0"/>
                                          </p:val>
                                        </p:tav>
                                        <p:tav tm="100000">
                                          <p:val>
                                            <p:fltVal val="1"/>
                                          </p:val>
                                        </p:tav>
                                      </p:tavLst>
                                    </p:anim>
                                    <p:anim calcmode="lin" valueType="num">
                                      <p:cBhvr>
                                        <p:cTn id="125" dur="164" tmFilter="0, 0; 0.125,0.2665; 0.25,0.4; 0.375,0.465; 0.5,0.5;  0.625,0.535; 0.75,0.6; 0.875,0.7335; 1,1">
                                          <p:stCondLst>
                                            <p:cond delay="1656"/>
                                          </p:stCondLst>
                                        </p:cTn>
                                        <p:tgtEl>
                                          <p:spTgt spid="6">
                                            <p:txEl>
                                              <p:pRg st="6" end="6"/>
                                            </p:txEl>
                                          </p:spTgt>
                                        </p:tgtEl>
                                        <p:attrNameLst>
                                          <p:attrName>ppt_y</p:attrName>
                                        </p:attrNameLst>
                                      </p:cBhvr>
                                      <p:tavLst>
                                        <p:tav tm="0" fmla="#ppt_y-sin(pi*$)/81">
                                          <p:val>
                                            <p:fltVal val="0"/>
                                          </p:val>
                                        </p:tav>
                                        <p:tav tm="100000">
                                          <p:val>
                                            <p:fltVal val="1"/>
                                          </p:val>
                                        </p:tav>
                                      </p:tavLst>
                                    </p:anim>
                                    <p:animScale>
                                      <p:cBhvr>
                                        <p:cTn id="126" dur="26">
                                          <p:stCondLst>
                                            <p:cond delay="650"/>
                                          </p:stCondLst>
                                        </p:cTn>
                                        <p:tgtEl>
                                          <p:spTgt spid="6">
                                            <p:txEl>
                                              <p:pRg st="6" end="6"/>
                                            </p:txEl>
                                          </p:spTgt>
                                        </p:tgtEl>
                                      </p:cBhvr>
                                      <p:to x="100000" y="60000"/>
                                    </p:animScale>
                                    <p:animScale>
                                      <p:cBhvr>
                                        <p:cTn id="127" dur="166" decel="50000">
                                          <p:stCondLst>
                                            <p:cond delay="676"/>
                                          </p:stCondLst>
                                        </p:cTn>
                                        <p:tgtEl>
                                          <p:spTgt spid="6">
                                            <p:txEl>
                                              <p:pRg st="6" end="6"/>
                                            </p:txEl>
                                          </p:spTgt>
                                        </p:tgtEl>
                                      </p:cBhvr>
                                      <p:to x="100000" y="100000"/>
                                    </p:animScale>
                                    <p:animScale>
                                      <p:cBhvr>
                                        <p:cTn id="128" dur="26">
                                          <p:stCondLst>
                                            <p:cond delay="1312"/>
                                          </p:stCondLst>
                                        </p:cTn>
                                        <p:tgtEl>
                                          <p:spTgt spid="6">
                                            <p:txEl>
                                              <p:pRg st="6" end="6"/>
                                            </p:txEl>
                                          </p:spTgt>
                                        </p:tgtEl>
                                      </p:cBhvr>
                                      <p:to x="100000" y="80000"/>
                                    </p:animScale>
                                    <p:animScale>
                                      <p:cBhvr>
                                        <p:cTn id="129" dur="166" decel="50000">
                                          <p:stCondLst>
                                            <p:cond delay="1338"/>
                                          </p:stCondLst>
                                        </p:cTn>
                                        <p:tgtEl>
                                          <p:spTgt spid="6">
                                            <p:txEl>
                                              <p:pRg st="6" end="6"/>
                                            </p:txEl>
                                          </p:spTgt>
                                        </p:tgtEl>
                                      </p:cBhvr>
                                      <p:to x="100000" y="100000"/>
                                    </p:animScale>
                                    <p:animScale>
                                      <p:cBhvr>
                                        <p:cTn id="130" dur="26">
                                          <p:stCondLst>
                                            <p:cond delay="1642"/>
                                          </p:stCondLst>
                                        </p:cTn>
                                        <p:tgtEl>
                                          <p:spTgt spid="6">
                                            <p:txEl>
                                              <p:pRg st="6" end="6"/>
                                            </p:txEl>
                                          </p:spTgt>
                                        </p:tgtEl>
                                      </p:cBhvr>
                                      <p:to x="100000" y="90000"/>
                                    </p:animScale>
                                    <p:animScale>
                                      <p:cBhvr>
                                        <p:cTn id="131" dur="166" decel="50000">
                                          <p:stCondLst>
                                            <p:cond delay="1668"/>
                                          </p:stCondLst>
                                        </p:cTn>
                                        <p:tgtEl>
                                          <p:spTgt spid="6">
                                            <p:txEl>
                                              <p:pRg st="6" end="6"/>
                                            </p:txEl>
                                          </p:spTgt>
                                        </p:tgtEl>
                                      </p:cBhvr>
                                      <p:to x="100000" y="100000"/>
                                    </p:animScale>
                                    <p:animScale>
                                      <p:cBhvr>
                                        <p:cTn id="132" dur="26">
                                          <p:stCondLst>
                                            <p:cond delay="1808"/>
                                          </p:stCondLst>
                                        </p:cTn>
                                        <p:tgtEl>
                                          <p:spTgt spid="6">
                                            <p:txEl>
                                              <p:pRg st="6" end="6"/>
                                            </p:txEl>
                                          </p:spTgt>
                                        </p:tgtEl>
                                      </p:cBhvr>
                                      <p:to x="100000" y="95000"/>
                                    </p:animScale>
                                    <p:animScale>
                                      <p:cBhvr>
                                        <p:cTn id="133" dur="166" decel="50000">
                                          <p:stCondLst>
                                            <p:cond delay="1834"/>
                                          </p:stCondLst>
                                        </p:cTn>
                                        <p:tgtEl>
                                          <p:spTgt spid="6">
                                            <p:txEl>
                                              <p:pRg st="6" end="6"/>
                                            </p:txEl>
                                          </p:spTgt>
                                        </p:tgtEl>
                                      </p:cBhvr>
                                      <p:to x="100000" y="100000"/>
                                    </p:animScale>
                                  </p:childTnLst>
                                </p:cTn>
                              </p:par>
                            </p:childTnLst>
                          </p:cTn>
                        </p:par>
                      </p:childTnLst>
                    </p:cTn>
                  </p:par>
                  <p:par>
                    <p:cTn id="134" fill="hold">
                      <p:stCondLst>
                        <p:cond delay="indefinite"/>
                      </p:stCondLst>
                      <p:childTnLst>
                        <p:par>
                          <p:cTn id="135" fill="hold">
                            <p:stCondLst>
                              <p:cond delay="0"/>
                            </p:stCondLst>
                            <p:childTnLst>
                              <p:par>
                                <p:cTn id="136" presetID="26" presetClass="entr" presetSubtype="0" fill="hold" nodeType="clickEffect">
                                  <p:stCondLst>
                                    <p:cond delay="0"/>
                                  </p:stCondLst>
                                  <p:childTnLst>
                                    <p:set>
                                      <p:cBhvr>
                                        <p:cTn id="137" dur="1" fill="hold">
                                          <p:stCondLst>
                                            <p:cond delay="0"/>
                                          </p:stCondLst>
                                        </p:cTn>
                                        <p:tgtEl>
                                          <p:spTgt spid="6">
                                            <p:txEl>
                                              <p:pRg st="7" end="7"/>
                                            </p:txEl>
                                          </p:spTgt>
                                        </p:tgtEl>
                                        <p:attrNameLst>
                                          <p:attrName>style.visibility</p:attrName>
                                        </p:attrNameLst>
                                      </p:cBhvr>
                                      <p:to>
                                        <p:strVal val="visible"/>
                                      </p:to>
                                    </p:set>
                                    <p:animEffect transition="in" filter="wipe(down)">
                                      <p:cBhvr>
                                        <p:cTn id="138" dur="580">
                                          <p:stCondLst>
                                            <p:cond delay="0"/>
                                          </p:stCondLst>
                                        </p:cTn>
                                        <p:tgtEl>
                                          <p:spTgt spid="6">
                                            <p:txEl>
                                              <p:pRg st="7" end="7"/>
                                            </p:txEl>
                                          </p:spTgt>
                                        </p:tgtEl>
                                      </p:cBhvr>
                                    </p:animEffect>
                                    <p:anim calcmode="lin" valueType="num">
                                      <p:cBhvr>
                                        <p:cTn id="139" dur="1822" tmFilter="0,0; 0.14,0.36; 0.43,0.73; 0.71,0.91; 1.0,1.0">
                                          <p:stCondLst>
                                            <p:cond delay="0"/>
                                          </p:stCondLst>
                                        </p:cTn>
                                        <p:tgtEl>
                                          <p:spTgt spid="6">
                                            <p:txEl>
                                              <p:pRg st="7" end="7"/>
                                            </p:txEl>
                                          </p:spTgt>
                                        </p:tgtEl>
                                        <p:attrNameLst>
                                          <p:attrName>ppt_x</p:attrName>
                                        </p:attrNameLst>
                                      </p:cBhvr>
                                      <p:tavLst>
                                        <p:tav tm="0">
                                          <p:val>
                                            <p:strVal val="#ppt_x-0.25"/>
                                          </p:val>
                                        </p:tav>
                                        <p:tav tm="100000">
                                          <p:val>
                                            <p:strVal val="#ppt_x"/>
                                          </p:val>
                                        </p:tav>
                                      </p:tavLst>
                                    </p:anim>
                                    <p:anim calcmode="lin" valueType="num">
                                      <p:cBhvr>
                                        <p:cTn id="140" dur="664" tmFilter="0.0,0.0; 0.25,0.07; 0.50,0.2; 0.75,0.467; 1.0,1.0">
                                          <p:stCondLst>
                                            <p:cond delay="0"/>
                                          </p:stCondLst>
                                        </p:cTn>
                                        <p:tgtEl>
                                          <p:spTgt spid="6">
                                            <p:txEl>
                                              <p:pRg st="7" end="7"/>
                                            </p:txEl>
                                          </p:spTgt>
                                        </p:tgtEl>
                                        <p:attrNameLst>
                                          <p:attrName>ppt_y</p:attrName>
                                        </p:attrNameLst>
                                      </p:cBhvr>
                                      <p:tavLst>
                                        <p:tav tm="0" fmla="#ppt_y-sin(pi*$)/3">
                                          <p:val>
                                            <p:fltVal val="0.5"/>
                                          </p:val>
                                        </p:tav>
                                        <p:tav tm="100000">
                                          <p:val>
                                            <p:fltVal val="1"/>
                                          </p:val>
                                        </p:tav>
                                      </p:tavLst>
                                    </p:anim>
                                    <p:anim calcmode="lin" valueType="num">
                                      <p:cBhvr>
                                        <p:cTn id="141" dur="664" tmFilter="0, 0; 0.125,0.2665; 0.25,0.4; 0.375,0.465; 0.5,0.5;  0.625,0.535; 0.75,0.6; 0.875,0.7335; 1,1">
                                          <p:stCondLst>
                                            <p:cond delay="664"/>
                                          </p:stCondLst>
                                        </p:cTn>
                                        <p:tgtEl>
                                          <p:spTgt spid="6">
                                            <p:txEl>
                                              <p:pRg st="7" end="7"/>
                                            </p:txEl>
                                          </p:spTgt>
                                        </p:tgtEl>
                                        <p:attrNameLst>
                                          <p:attrName>ppt_y</p:attrName>
                                        </p:attrNameLst>
                                      </p:cBhvr>
                                      <p:tavLst>
                                        <p:tav tm="0" fmla="#ppt_y-sin(pi*$)/9">
                                          <p:val>
                                            <p:fltVal val="0"/>
                                          </p:val>
                                        </p:tav>
                                        <p:tav tm="100000">
                                          <p:val>
                                            <p:fltVal val="1"/>
                                          </p:val>
                                        </p:tav>
                                      </p:tavLst>
                                    </p:anim>
                                    <p:anim calcmode="lin" valueType="num">
                                      <p:cBhvr>
                                        <p:cTn id="142" dur="332" tmFilter="0, 0; 0.125,0.2665; 0.25,0.4; 0.375,0.465; 0.5,0.5;  0.625,0.535; 0.75,0.6; 0.875,0.7335; 1,1">
                                          <p:stCondLst>
                                            <p:cond delay="1324"/>
                                          </p:stCondLst>
                                        </p:cTn>
                                        <p:tgtEl>
                                          <p:spTgt spid="6">
                                            <p:txEl>
                                              <p:pRg st="7" end="7"/>
                                            </p:txEl>
                                          </p:spTgt>
                                        </p:tgtEl>
                                        <p:attrNameLst>
                                          <p:attrName>ppt_y</p:attrName>
                                        </p:attrNameLst>
                                      </p:cBhvr>
                                      <p:tavLst>
                                        <p:tav tm="0" fmla="#ppt_y-sin(pi*$)/27">
                                          <p:val>
                                            <p:fltVal val="0"/>
                                          </p:val>
                                        </p:tav>
                                        <p:tav tm="100000">
                                          <p:val>
                                            <p:fltVal val="1"/>
                                          </p:val>
                                        </p:tav>
                                      </p:tavLst>
                                    </p:anim>
                                    <p:anim calcmode="lin" valueType="num">
                                      <p:cBhvr>
                                        <p:cTn id="143" dur="164" tmFilter="0, 0; 0.125,0.2665; 0.25,0.4; 0.375,0.465; 0.5,0.5;  0.625,0.535; 0.75,0.6; 0.875,0.7335; 1,1">
                                          <p:stCondLst>
                                            <p:cond delay="1656"/>
                                          </p:stCondLst>
                                        </p:cTn>
                                        <p:tgtEl>
                                          <p:spTgt spid="6">
                                            <p:txEl>
                                              <p:pRg st="7" end="7"/>
                                            </p:txEl>
                                          </p:spTgt>
                                        </p:tgtEl>
                                        <p:attrNameLst>
                                          <p:attrName>ppt_y</p:attrName>
                                        </p:attrNameLst>
                                      </p:cBhvr>
                                      <p:tavLst>
                                        <p:tav tm="0" fmla="#ppt_y-sin(pi*$)/81">
                                          <p:val>
                                            <p:fltVal val="0"/>
                                          </p:val>
                                        </p:tav>
                                        <p:tav tm="100000">
                                          <p:val>
                                            <p:fltVal val="1"/>
                                          </p:val>
                                        </p:tav>
                                      </p:tavLst>
                                    </p:anim>
                                    <p:animScale>
                                      <p:cBhvr>
                                        <p:cTn id="144" dur="26">
                                          <p:stCondLst>
                                            <p:cond delay="650"/>
                                          </p:stCondLst>
                                        </p:cTn>
                                        <p:tgtEl>
                                          <p:spTgt spid="6">
                                            <p:txEl>
                                              <p:pRg st="7" end="7"/>
                                            </p:txEl>
                                          </p:spTgt>
                                        </p:tgtEl>
                                      </p:cBhvr>
                                      <p:to x="100000" y="60000"/>
                                    </p:animScale>
                                    <p:animScale>
                                      <p:cBhvr>
                                        <p:cTn id="145" dur="166" decel="50000">
                                          <p:stCondLst>
                                            <p:cond delay="676"/>
                                          </p:stCondLst>
                                        </p:cTn>
                                        <p:tgtEl>
                                          <p:spTgt spid="6">
                                            <p:txEl>
                                              <p:pRg st="7" end="7"/>
                                            </p:txEl>
                                          </p:spTgt>
                                        </p:tgtEl>
                                      </p:cBhvr>
                                      <p:to x="100000" y="100000"/>
                                    </p:animScale>
                                    <p:animScale>
                                      <p:cBhvr>
                                        <p:cTn id="146" dur="26">
                                          <p:stCondLst>
                                            <p:cond delay="1312"/>
                                          </p:stCondLst>
                                        </p:cTn>
                                        <p:tgtEl>
                                          <p:spTgt spid="6">
                                            <p:txEl>
                                              <p:pRg st="7" end="7"/>
                                            </p:txEl>
                                          </p:spTgt>
                                        </p:tgtEl>
                                      </p:cBhvr>
                                      <p:to x="100000" y="80000"/>
                                    </p:animScale>
                                    <p:animScale>
                                      <p:cBhvr>
                                        <p:cTn id="147" dur="166" decel="50000">
                                          <p:stCondLst>
                                            <p:cond delay="1338"/>
                                          </p:stCondLst>
                                        </p:cTn>
                                        <p:tgtEl>
                                          <p:spTgt spid="6">
                                            <p:txEl>
                                              <p:pRg st="7" end="7"/>
                                            </p:txEl>
                                          </p:spTgt>
                                        </p:tgtEl>
                                      </p:cBhvr>
                                      <p:to x="100000" y="100000"/>
                                    </p:animScale>
                                    <p:animScale>
                                      <p:cBhvr>
                                        <p:cTn id="148" dur="26">
                                          <p:stCondLst>
                                            <p:cond delay="1642"/>
                                          </p:stCondLst>
                                        </p:cTn>
                                        <p:tgtEl>
                                          <p:spTgt spid="6">
                                            <p:txEl>
                                              <p:pRg st="7" end="7"/>
                                            </p:txEl>
                                          </p:spTgt>
                                        </p:tgtEl>
                                      </p:cBhvr>
                                      <p:to x="100000" y="90000"/>
                                    </p:animScale>
                                    <p:animScale>
                                      <p:cBhvr>
                                        <p:cTn id="149" dur="166" decel="50000">
                                          <p:stCondLst>
                                            <p:cond delay="1668"/>
                                          </p:stCondLst>
                                        </p:cTn>
                                        <p:tgtEl>
                                          <p:spTgt spid="6">
                                            <p:txEl>
                                              <p:pRg st="7" end="7"/>
                                            </p:txEl>
                                          </p:spTgt>
                                        </p:tgtEl>
                                      </p:cBhvr>
                                      <p:to x="100000" y="100000"/>
                                    </p:animScale>
                                    <p:animScale>
                                      <p:cBhvr>
                                        <p:cTn id="150" dur="26">
                                          <p:stCondLst>
                                            <p:cond delay="1808"/>
                                          </p:stCondLst>
                                        </p:cTn>
                                        <p:tgtEl>
                                          <p:spTgt spid="6">
                                            <p:txEl>
                                              <p:pRg st="7" end="7"/>
                                            </p:txEl>
                                          </p:spTgt>
                                        </p:tgtEl>
                                      </p:cBhvr>
                                      <p:to x="100000" y="95000"/>
                                    </p:animScale>
                                    <p:animScale>
                                      <p:cBhvr>
                                        <p:cTn id="151" dur="166" decel="50000">
                                          <p:stCondLst>
                                            <p:cond delay="1834"/>
                                          </p:stCondLst>
                                        </p:cTn>
                                        <p:tgtEl>
                                          <p:spTgt spid="6">
                                            <p:txEl>
                                              <p:pRg st="7" end="7"/>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8194" name="Picture 2" descr="C:\Users\Ильхам\Desktop\проект\31045480.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6" name="Рисунок 5" descr="голубь.jpg"/>
          <p:cNvPicPr>
            <a:picLocks noChangeAspect="1"/>
          </p:cNvPicPr>
          <p:nvPr/>
        </p:nvPicPr>
        <p:blipFill>
          <a:blip r:embed="rId3" cstate="print"/>
          <a:srcRect l="15843" r="15843"/>
          <a:stretch>
            <a:fillRect/>
          </a:stretch>
        </p:blipFill>
        <p:spPr>
          <a:xfrm>
            <a:off x="971600" y="1268760"/>
            <a:ext cx="2304256" cy="2520280"/>
          </a:xfrm>
          <a:prstGeom prst="rect">
            <a:avLst/>
          </a:prstGeo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pic>
      <p:sp>
        <p:nvSpPr>
          <p:cNvPr id="4" name="TextBox 3"/>
          <p:cNvSpPr txBox="1"/>
          <p:nvPr/>
        </p:nvSpPr>
        <p:spPr>
          <a:xfrm>
            <a:off x="3419872" y="1412776"/>
            <a:ext cx="4680520" cy="4154984"/>
          </a:xfrm>
          <a:prstGeom prst="rect">
            <a:avLst/>
          </a:prstGeom>
          <a:noFill/>
        </p:spPr>
        <p:txBody>
          <a:bodyPr wrap="square" rtlCol="0">
            <a:spAutoFit/>
          </a:bodyPr>
          <a:lstStyle/>
          <a:p>
            <a:r>
              <a:rPr lang="tt-RU" sz="2400" b="1" dirty="0">
                <a:solidFill>
                  <a:srgbClr val="008000"/>
                </a:solidFill>
                <a:latin typeface="Times New Roman" pitchFamily="18" charset="0"/>
                <a:cs typeface="Times New Roman" pitchFamily="18" charset="0"/>
              </a:rPr>
              <a:t>Кайбер </a:t>
            </a:r>
            <a:r>
              <a:rPr lang="tt-RU" sz="2400" b="1" dirty="0" smtClean="0">
                <a:solidFill>
                  <a:srgbClr val="008000"/>
                </a:solidFill>
                <a:latin typeface="Times New Roman" pitchFamily="18" charset="0"/>
                <a:cs typeface="Times New Roman" pitchFamily="18" charset="0"/>
              </a:rPr>
              <a:t>татар язучылары </a:t>
            </a:r>
            <a:r>
              <a:rPr lang="tt-RU" sz="2400" b="1" dirty="0">
                <a:solidFill>
                  <a:srgbClr val="008000"/>
                </a:solidFill>
                <a:latin typeface="Times New Roman" pitchFamily="18" charset="0"/>
                <a:cs typeface="Times New Roman" pitchFamily="18" charset="0"/>
              </a:rPr>
              <a:t>әдәби әсәрләрен хат рәвешендә язганнар</a:t>
            </a:r>
            <a:r>
              <a:rPr lang="tt-RU" sz="2400" b="1" dirty="0" smtClean="0">
                <a:solidFill>
                  <a:srgbClr val="008000"/>
                </a:solidFill>
                <a:latin typeface="Times New Roman" pitchFamily="18" charset="0"/>
                <a:cs typeface="Times New Roman" pitchFamily="18" charset="0"/>
              </a:rPr>
              <a:t>.</a:t>
            </a:r>
          </a:p>
          <a:p>
            <a:pPr algn="just"/>
            <a:r>
              <a:rPr lang="tt-RU" sz="2400" b="1" dirty="0" smtClean="0">
                <a:solidFill>
                  <a:srgbClr val="008000"/>
                </a:solidFill>
                <a:latin typeface="Times New Roman" pitchFamily="18" charset="0"/>
                <a:cs typeface="Times New Roman" pitchFamily="18" charset="0"/>
              </a:rPr>
              <a:t>Һ. </a:t>
            </a:r>
            <a:r>
              <a:rPr lang="tt-RU" sz="2400" b="1" dirty="0">
                <a:solidFill>
                  <a:srgbClr val="008000"/>
                </a:solidFill>
                <a:latin typeface="Times New Roman" pitchFamily="18" charset="0"/>
                <a:cs typeface="Times New Roman" pitchFamily="18" charset="0"/>
              </a:rPr>
              <a:t>Такташның </a:t>
            </a:r>
            <a:r>
              <a:rPr lang="tt-RU" sz="2400" b="1" dirty="0" smtClean="0">
                <a:solidFill>
                  <a:srgbClr val="C00000"/>
                </a:solidFill>
                <a:latin typeface="Times New Roman" pitchFamily="18" charset="0"/>
                <a:cs typeface="Times New Roman" pitchFamily="18" charset="0"/>
              </a:rPr>
              <a:t>“Киләчәккә </a:t>
            </a:r>
          </a:p>
          <a:p>
            <a:pPr algn="just"/>
            <a:r>
              <a:rPr lang="tt-RU" sz="2400" b="1" dirty="0" smtClean="0">
                <a:solidFill>
                  <a:srgbClr val="C00000"/>
                </a:solidFill>
                <a:latin typeface="Times New Roman" pitchFamily="18" charset="0"/>
                <a:cs typeface="Times New Roman" pitchFamily="18" charset="0"/>
              </a:rPr>
              <a:t>                                  хатлар”     </a:t>
            </a:r>
            <a:endParaRPr lang="tt-RU" sz="2400" b="1" dirty="0" smtClean="0">
              <a:solidFill>
                <a:srgbClr val="008000"/>
              </a:solidFill>
              <a:latin typeface="Times New Roman" pitchFamily="18" charset="0"/>
              <a:cs typeface="Times New Roman" pitchFamily="18" charset="0"/>
            </a:endParaRPr>
          </a:p>
          <a:p>
            <a:r>
              <a:rPr lang="tt-RU" sz="2400" b="1" dirty="0" smtClean="0">
                <a:solidFill>
                  <a:srgbClr val="008000"/>
                </a:solidFill>
                <a:latin typeface="Times New Roman" pitchFamily="18" charset="0"/>
                <a:cs typeface="Times New Roman" pitchFamily="18" charset="0"/>
              </a:rPr>
              <a:t>Г. Кутуйның</a:t>
            </a:r>
            <a:r>
              <a:rPr lang="tt-RU" sz="2400" b="1" dirty="0" smtClean="0">
                <a:solidFill>
                  <a:srgbClr val="C00000"/>
                </a:solidFill>
                <a:latin typeface="Times New Roman" pitchFamily="18" charset="0"/>
                <a:cs typeface="Times New Roman" pitchFamily="18" charset="0"/>
              </a:rPr>
              <a:t>“Тапшырылмаган</a:t>
            </a:r>
          </a:p>
          <a:p>
            <a:r>
              <a:rPr lang="tt-RU" sz="2400" b="1" dirty="0" smtClean="0">
                <a:solidFill>
                  <a:srgbClr val="C00000"/>
                </a:solidFill>
                <a:latin typeface="Times New Roman" pitchFamily="18" charset="0"/>
                <a:cs typeface="Times New Roman" pitchFamily="18" charset="0"/>
              </a:rPr>
              <a:t>                          хатлар”                  </a:t>
            </a:r>
          </a:p>
          <a:p>
            <a:pPr algn="just"/>
            <a:r>
              <a:rPr lang="tt-RU" sz="2400" b="1" dirty="0" smtClean="0">
                <a:solidFill>
                  <a:srgbClr val="008000"/>
                </a:solidFill>
                <a:latin typeface="Times New Roman" pitchFamily="18" charset="0"/>
                <a:cs typeface="Times New Roman" pitchFamily="18" charset="0"/>
              </a:rPr>
              <a:t>,</a:t>
            </a:r>
            <a:r>
              <a:rPr lang="tt-RU" sz="2400" b="1" dirty="0">
                <a:solidFill>
                  <a:srgbClr val="008000"/>
                </a:solidFill>
                <a:latin typeface="Times New Roman" pitchFamily="18" charset="0"/>
                <a:cs typeface="Times New Roman" pitchFamily="18" charset="0"/>
              </a:rPr>
              <a:t>Р.Асылбаевның </a:t>
            </a:r>
            <a:r>
              <a:rPr lang="tt-RU" sz="2400" b="1" dirty="0">
                <a:solidFill>
                  <a:srgbClr val="C00000"/>
                </a:solidFill>
                <a:latin typeface="Times New Roman" pitchFamily="18" charset="0"/>
                <a:cs typeface="Times New Roman" pitchFamily="18" charset="0"/>
              </a:rPr>
              <a:t>“Болытка </a:t>
            </a:r>
            <a:r>
              <a:rPr lang="tt-RU" sz="2400" b="1" dirty="0" smtClean="0">
                <a:solidFill>
                  <a:srgbClr val="C00000"/>
                </a:solidFill>
                <a:latin typeface="Times New Roman" pitchFamily="18" charset="0"/>
                <a:cs typeface="Times New Roman" pitchFamily="18" charset="0"/>
              </a:rPr>
              <a:t>хат” </a:t>
            </a:r>
            <a:r>
              <a:rPr lang="tt-RU" sz="2400" b="1" dirty="0" smtClean="0">
                <a:solidFill>
                  <a:srgbClr val="008000"/>
                </a:solidFill>
                <a:latin typeface="Times New Roman" pitchFamily="18" charset="0"/>
                <a:cs typeface="Times New Roman" pitchFamily="18" charset="0"/>
              </a:rPr>
              <a:t>Ф.Кәримнең”</a:t>
            </a:r>
            <a:r>
              <a:rPr lang="tt-RU" sz="2400" b="1" dirty="0" smtClean="0">
                <a:solidFill>
                  <a:srgbClr val="C00000"/>
                </a:solidFill>
                <a:latin typeface="Times New Roman" pitchFamily="18" charset="0"/>
                <a:cs typeface="Times New Roman" pitchFamily="18" charset="0"/>
              </a:rPr>
              <a:t>Пионерка</a:t>
            </a:r>
            <a:r>
              <a:rPr lang="tt-RU" sz="2400" b="1" dirty="0" smtClean="0">
                <a:solidFill>
                  <a:srgbClr val="008000"/>
                </a:solidFill>
                <a:latin typeface="Times New Roman" pitchFamily="18" charset="0"/>
                <a:cs typeface="Times New Roman" pitchFamily="18" charset="0"/>
              </a:rPr>
              <a:t>  </a:t>
            </a:r>
          </a:p>
          <a:p>
            <a:pPr algn="just"/>
            <a:r>
              <a:rPr lang="tt-RU" sz="2400" b="1" dirty="0" smtClean="0">
                <a:solidFill>
                  <a:srgbClr val="C00000"/>
                </a:solidFill>
                <a:latin typeface="Times New Roman" pitchFamily="18" charset="0"/>
                <a:cs typeface="Times New Roman" pitchFamily="18" charset="0"/>
              </a:rPr>
              <a:t>                        Гөлчәчәккә хат”</a:t>
            </a:r>
          </a:p>
          <a:p>
            <a:r>
              <a:rPr lang="tt-RU" sz="2400" b="1" dirty="0" smtClean="0">
                <a:solidFill>
                  <a:srgbClr val="C00000"/>
                </a:solidFill>
                <a:latin typeface="Times New Roman" pitchFamily="18" charset="0"/>
                <a:cs typeface="Times New Roman" pitchFamily="18" charset="0"/>
              </a:rPr>
              <a:t> </a:t>
            </a:r>
            <a:r>
              <a:rPr lang="tt-RU" sz="2400" b="1" dirty="0" smtClean="0">
                <a:solidFill>
                  <a:srgbClr val="008000"/>
                </a:solidFill>
                <a:latin typeface="Times New Roman" pitchFamily="18" charset="0"/>
                <a:cs typeface="Times New Roman" pitchFamily="18" charset="0"/>
              </a:rPr>
              <a:t>әсәрләре әнә </a:t>
            </a:r>
            <a:r>
              <a:rPr lang="tt-RU" sz="2400" b="1" dirty="0">
                <a:solidFill>
                  <a:srgbClr val="008000"/>
                </a:solidFill>
                <a:latin typeface="Times New Roman" pitchFamily="18" charset="0"/>
                <a:cs typeface="Times New Roman" pitchFamily="18" charset="0"/>
              </a:rPr>
              <a:t>шундыйлар</a:t>
            </a:r>
            <a:r>
              <a:rPr lang="tt-RU" sz="2400" b="1" dirty="0" smtClean="0">
                <a:solidFill>
                  <a:srgbClr val="008000"/>
                </a:solidFill>
                <a:latin typeface="Times New Roman" pitchFamily="18" charset="0"/>
                <a:cs typeface="Times New Roman" pitchFamily="18" charset="0"/>
              </a:rPr>
              <a:t>.</a:t>
            </a:r>
            <a:endParaRPr lang="ru-RU" sz="2400" b="1" dirty="0">
              <a:solidFill>
                <a:srgbClr val="008000"/>
              </a:solidFill>
              <a:latin typeface="Times New Roman" pitchFamily="18" charset="0"/>
              <a:cs typeface="Times New Roman" pitchFamily="18" charset="0"/>
            </a:endParaRPr>
          </a:p>
        </p:txBody>
      </p:sp>
    </p:spTree>
    <p:extLst>
      <p:ext uri="{BB962C8B-B14F-4D97-AF65-F5344CB8AC3E}">
        <p14:creationId xmlns:p14="http://schemas.microsoft.com/office/powerpoint/2010/main" val="18177476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Рисунок 7" descr="голубь.jpg"/>
          <p:cNvPicPr>
            <a:picLocks noChangeAspect="1"/>
          </p:cNvPicPr>
          <p:nvPr/>
        </p:nvPicPr>
        <p:blipFill>
          <a:blip r:embed="rId2" cstate="print"/>
          <a:srcRect l="15843" r="15843"/>
          <a:stretch>
            <a:fillRect/>
          </a:stretch>
        </p:blipFill>
        <p:spPr>
          <a:xfrm>
            <a:off x="467544" y="548680"/>
            <a:ext cx="2304256" cy="2520280"/>
          </a:xfrm>
          <a:prstGeom prst="rect">
            <a:avLst/>
          </a:prstGeo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pic>
      <p:sp>
        <p:nvSpPr>
          <p:cNvPr id="9" name="Прямоугольник 8"/>
          <p:cNvSpPr/>
          <p:nvPr/>
        </p:nvSpPr>
        <p:spPr>
          <a:xfrm>
            <a:off x="2987824" y="1484784"/>
            <a:ext cx="5040560" cy="3785652"/>
          </a:xfrm>
          <a:prstGeom prst="rect">
            <a:avLst/>
          </a:prstGeom>
        </p:spPr>
        <p:txBody>
          <a:bodyPr wrap="square">
            <a:spAutoFit/>
          </a:bodyPr>
          <a:lstStyle/>
          <a:p>
            <a:r>
              <a:rPr lang="tt-RU" sz="2400" b="1" dirty="0" smtClean="0">
                <a:solidFill>
                  <a:srgbClr val="008000"/>
                </a:solidFill>
                <a:latin typeface="Times New Roman" pitchFamily="18" charset="0"/>
                <a:cs typeface="Times New Roman" pitchFamily="18" charset="0"/>
              </a:rPr>
              <a:t>Кайбер рус язучылары да әсәрләрен хат рәвешендә язганнар.</a:t>
            </a:r>
          </a:p>
          <a:p>
            <a:pPr algn="just"/>
            <a:r>
              <a:rPr lang="tt-RU" sz="2400" b="1" dirty="0" smtClean="0">
                <a:solidFill>
                  <a:srgbClr val="008000"/>
                </a:solidFill>
                <a:latin typeface="Times New Roman" pitchFamily="18" charset="0"/>
                <a:cs typeface="Times New Roman" pitchFamily="18" charset="0"/>
              </a:rPr>
              <a:t>А.С. Пушкин </a:t>
            </a:r>
            <a:r>
              <a:rPr lang="tt-RU" sz="2400" b="1" dirty="0" smtClean="0">
                <a:solidFill>
                  <a:srgbClr val="FF0000"/>
                </a:solidFill>
                <a:latin typeface="Times New Roman" pitchFamily="18" charset="0"/>
                <a:cs typeface="Times New Roman" pitchFamily="18" charset="0"/>
              </a:rPr>
              <a:t>“Капитанская   </a:t>
            </a:r>
          </a:p>
          <a:p>
            <a:pPr algn="just"/>
            <a:r>
              <a:rPr lang="tt-RU" sz="2400" b="1" dirty="0" smtClean="0">
                <a:solidFill>
                  <a:srgbClr val="FF0000"/>
                </a:solidFill>
                <a:latin typeface="Times New Roman" pitchFamily="18" charset="0"/>
                <a:cs typeface="Times New Roman" pitchFamily="18" charset="0"/>
              </a:rPr>
              <a:t>                          дочка” </a:t>
            </a:r>
          </a:p>
          <a:p>
            <a:r>
              <a:rPr lang="tt-RU" sz="2400" b="1" dirty="0" smtClean="0">
                <a:solidFill>
                  <a:srgbClr val="FF0000"/>
                </a:solidFill>
                <a:latin typeface="Times New Roman" pitchFamily="18" charset="0"/>
                <a:cs typeface="Times New Roman" pitchFamily="18" charset="0"/>
              </a:rPr>
              <a:t>                     “Евгений Онегин”</a:t>
            </a:r>
          </a:p>
          <a:p>
            <a:r>
              <a:rPr lang="tt-RU" sz="2400" b="1" dirty="0" smtClean="0">
                <a:solidFill>
                  <a:srgbClr val="008000"/>
                </a:solidFill>
                <a:latin typeface="Times New Roman" pitchFamily="18" charset="0"/>
                <a:cs typeface="Times New Roman" pitchFamily="18" charset="0"/>
              </a:rPr>
              <a:t>С. Есенин. </a:t>
            </a:r>
            <a:r>
              <a:rPr lang="tt-RU" sz="2400" b="1" dirty="0" smtClean="0">
                <a:solidFill>
                  <a:srgbClr val="FF0000"/>
                </a:solidFill>
                <a:latin typeface="Times New Roman" pitchFamily="18" charset="0"/>
                <a:cs typeface="Times New Roman" pitchFamily="18" charset="0"/>
              </a:rPr>
              <a:t>“ Письмо к матери”</a:t>
            </a:r>
          </a:p>
          <a:p>
            <a:r>
              <a:rPr lang="tt-RU" sz="2400" b="1" dirty="0" smtClean="0">
                <a:solidFill>
                  <a:srgbClr val="FF0000"/>
                </a:solidFill>
                <a:latin typeface="Times New Roman" pitchFamily="18" charset="0"/>
                <a:cs typeface="Times New Roman" pitchFamily="18" charset="0"/>
              </a:rPr>
              <a:t>                     “Письмо от матери”</a:t>
            </a:r>
          </a:p>
          <a:p>
            <a:r>
              <a:rPr lang="tt-RU" sz="2400" b="1" dirty="0" smtClean="0">
                <a:solidFill>
                  <a:srgbClr val="FF0000"/>
                </a:solidFill>
                <a:latin typeface="Times New Roman" pitchFamily="18" charset="0"/>
                <a:cs typeface="Times New Roman" pitchFamily="18" charset="0"/>
              </a:rPr>
              <a:t>                      “Письмо деду”</a:t>
            </a:r>
          </a:p>
          <a:p>
            <a:r>
              <a:rPr lang="tt-RU" sz="2400" b="1" dirty="0" smtClean="0">
                <a:solidFill>
                  <a:srgbClr val="FF0000"/>
                </a:solidFill>
                <a:latin typeface="Times New Roman" pitchFamily="18" charset="0"/>
                <a:cs typeface="Times New Roman" pitchFamily="18" charset="0"/>
              </a:rPr>
              <a:t>                      “Письмо к сестре”</a:t>
            </a:r>
          </a:p>
          <a:p>
            <a:r>
              <a:rPr lang="tt-RU" sz="2400" b="1" dirty="0" smtClean="0">
                <a:solidFill>
                  <a:srgbClr val="FF0000"/>
                </a:solidFill>
                <a:latin typeface="Times New Roman" pitchFamily="18" charset="0"/>
                <a:cs typeface="Times New Roman" pitchFamily="18" charset="0"/>
              </a:rPr>
              <a:t>                      “Письмо к женщине”                      </a:t>
            </a:r>
            <a:endParaRPr lang="tt-RU" sz="2400" b="1" dirty="0" smtClean="0">
              <a:solidFill>
                <a:srgbClr val="008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2050" name="Picture 2" descr="C:\Users\Ильхам\Desktop\проект\shablony-dlya-prezentaziy-11-3.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26934" y="0"/>
            <a:ext cx="9505056"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971600" y="856357"/>
            <a:ext cx="8280920" cy="6001643"/>
          </a:xfrm>
          <a:prstGeom prst="rect">
            <a:avLst/>
          </a:prstGeom>
          <a:noFill/>
        </p:spPr>
        <p:txBody>
          <a:bodyPr wrap="square" rtlCol="0">
            <a:spAutoFit/>
          </a:bodyPr>
          <a:lstStyle/>
          <a:p>
            <a:pPr lvl="0"/>
            <a:r>
              <a:rPr lang="tt-RU" sz="2400" b="1" dirty="0">
                <a:solidFill>
                  <a:srgbClr val="CC3300"/>
                </a:solidFill>
              </a:rPr>
              <a:t>Солдат хатлары... </a:t>
            </a:r>
            <a:r>
              <a:rPr lang="tt-RU" sz="2400" b="1" dirty="0">
                <a:solidFill>
                  <a:srgbClr val="7030A0"/>
                </a:solidFill>
              </a:rPr>
              <a:t>Кыска гына  ял вакытында </a:t>
            </a:r>
            <a:r>
              <a:rPr lang="tt-RU" sz="2400" b="1" dirty="0" smtClean="0">
                <a:solidFill>
                  <a:srgbClr val="7030A0"/>
                </a:solidFill>
              </a:rPr>
              <a:t>солдат </a:t>
            </a:r>
            <a:r>
              <a:rPr lang="tt-RU" sz="2400" b="1" dirty="0">
                <a:solidFill>
                  <a:srgbClr val="7030A0"/>
                </a:solidFill>
              </a:rPr>
              <a:t>окопта яки блиндажда, кәгазен калай савыт төбенә яки тез башына куеп,  хат яза. Дошманга булган ачы нәфрәте дә, туган илгә булган көчле мәхәббәте дә, сугыш  авырлыгы, яраларының </a:t>
            </a:r>
            <a:r>
              <a:rPr lang="tt-RU" sz="2400" b="1" dirty="0" smtClean="0">
                <a:solidFill>
                  <a:srgbClr val="7030A0"/>
                </a:solidFill>
              </a:rPr>
              <a:t>сызлавы</a:t>
            </a:r>
            <a:r>
              <a:rPr lang="tt-RU" sz="2400" b="1" dirty="0">
                <a:solidFill>
                  <a:srgbClr val="7030A0"/>
                </a:solidFill>
              </a:rPr>
              <a:t>, </a:t>
            </a:r>
            <a:r>
              <a:rPr lang="tt-RU" sz="2400" b="1" dirty="0" smtClean="0">
                <a:solidFill>
                  <a:srgbClr val="7030A0"/>
                </a:solidFill>
              </a:rPr>
              <a:t>иптәш-ләренең </a:t>
            </a:r>
            <a:r>
              <a:rPr lang="tt-RU" sz="2400" b="1" dirty="0">
                <a:solidFill>
                  <a:srgbClr val="7030A0"/>
                </a:solidFill>
              </a:rPr>
              <a:t>һәлак булу кайгысы-барысы да шушы  хатка сыеп беткән. </a:t>
            </a:r>
            <a:endParaRPr lang="ru-RU" sz="2400" b="1" dirty="0">
              <a:solidFill>
                <a:srgbClr val="7030A0"/>
              </a:solidFill>
            </a:endParaRPr>
          </a:p>
          <a:p>
            <a:pPr lvl="0"/>
            <a:r>
              <a:rPr lang="tt-RU" sz="2400" b="1" dirty="0">
                <a:solidFill>
                  <a:srgbClr val="7030A0"/>
                </a:solidFill>
              </a:rPr>
              <a:t>Солдат язылып беткән хатын бик пөхтәләп, өчпоч-маклап төрә, адресын яза һәм кыр почтасына </a:t>
            </a:r>
            <a:r>
              <a:rPr lang="tt-RU" sz="2400" b="1" dirty="0" smtClean="0">
                <a:solidFill>
                  <a:srgbClr val="7030A0"/>
                </a:solidFill>
              </a:rPr>
              <a:t>илтеп </a:t>
            </a:r>
            <a:r>
              <a:rPr lang="tt-RU" sz="2400" b="1" dirty="0">
                <a:solidFill>
                  <a:srgbClr val="7030A0"/>
                </a:solidFill>
              </a:rPr>
              <a:t>сала. Шулай ул, иң изге теләкләрен әйтеп, гаиләсенә сәлам хаты җибәрә.</a:t>
            </a:r>
          </a:p>
          <a:p>
            <a:pPr lvl="0"/>
            <a:r>
              <a:rPr lang="tt-RU" sz="2400" b="1" dirty="0">
                <a:solidFill>
                  <a:srgbClr val="7030A0"/>
                </a:solidFill>
              </a:rPr>
              <a:t>Ә хат, канатлы кош кебек, </a:t>
            </a:r>
          </a:p>
          <a:p>
            <a:pPr lvl="0"/>
            <a:r>
              <a:rPr lang="tt-RU" sz="2400" b="1" dirty="0">
                <a:solidFill>
                  <a:srgbClr val="7030A0"/>
                </a:solidFill>
              </a:rPr>
              <a:t>ерак-еракка "оча". Ул солдат</a:t>
            </a:r>
          </a:p>
          <a:p>
            <a:pPr lvl="0"/>
            <a:r>
              <a:rPr lang="tt-RU" sz="2400" b="1" dirty="0">
                <a:solidFill>
                  <a:srgbClr val="7030A0"/>
                </a:solidFill>
              </a:rPr>
              <a:t>ларның ялкынлы сүзләрен </a:t>
            </a:r>
          </a:p>
          <a:p>
            <a:pPr lvl="0"/>
            <a:r>
              <a:rPr lang="tt-RU" sz="2400" b="1" dirty="0">
                <a:solidFill>
                  <a:srgbClr val="7030A0"/>
                </a:solidFill>
              </a:rPr>
              <a:t>туган иленә, гаиләсенә, </a:t>
            </a:r>
          </a:p>
          <a:p>
            <a:pPr lvl="0"/>
            <a:r>
              <a:rPr lang="tt-RU" sz="2400" b="1" dirty="0">
                <a:solidFill>
                  <a:srgbClr val="7030A0"/>
                </a:solidFill>
              </a:rPr>
              <a:t>якын кешесенә җиткерә.</a:t>
            </a:r>
            <a:endParaRPr lang="ru-RU" sz="2400" b="1" dirty="0">
              <a:solidFill>
                <a:srgbClr val="7030A0"/>
              </a:solidFill>
            </a:endParaRPr>
          </a:p>
        </p:txBody>
      </p:sp>
      <p:sp>
        <p:nvSpPr>
          <p:cNvPr id="5" name="TextBox 4"/>
          <p:cNvSpPr txBox="1"/>
          <p:nvPr/>
        </p:nvSpPr>
        <p:spPr>
          <a:xfrm>
            <a:off x="1259632" y="245136"/>
            <a:ext cx="5904656" cy="523220"/>
          </a:xfrm>
          <a:prstGeom prst="rect">
            <a:avLst/>
          </a:prstGeom>
          <a:noFill/>
        </p:spPr>
        <p:txBody>
          <a:bodyPr wrap="square" rtlCol="0">
            <a:spAutoFit/>
          </a:bodyPr>
          <a:lstStyle/>
          <a:p>
            <a:pPr lvl="0"/>
            <a:r>
              <a:rPr lang="ru-RU" sz="2800" b="1" cap="all" dirty="0">
                <a:ln w="500">
                  <a:solidFill>
                    <a:srgbClr val="B13F9A">
                      <a:shade val="20000"/>
                      <a:satMod val="120000"/>
                    </a:srgbClr>
                  </a:solidFill>
                </a:ln>
                <a:solidFill>
                  <a:srgbClr val="FF0000"/>
                </a:solidFill>
              </a:rPr>
              <a:t>1941      </a:t>
            </a:r>
            <a:r>
              <a:rPr lang="ru-RU" sz="2800" b="1" cap="all" dirty="0">
                <a:ln w="500">
                  <a:solidFill>
                    <a:srgbClr val="B13F9A">
                      <a:shade val="20000"/>
                      <a:satMod val="120000"/>
                    </a:srgbClr>
                  </a:solidFill>
                </a:ln>
                <a:solidFill>
                  <a:srgbClr val="008000"/>
                </a:solidFill>
              </a:rPr>
              <a:t>Фронт </a:t>
            </a:r>
            <a:r>
              <a:rPr lang="ru-RU" sz="2800" b="1" cap="all" dirty="0" err="1">
                <a:ln w="500">
                  <a:solidFill>
                    <a:srgbClr val="B13F9A">
                      <a:shade val="20000"/>
                      <a:satMod val="120000"/>
                    </a:srgbClr>
                  </a:solidFill>
                </a:ln>
                <a:solidFill>
                  <a:srgbClr val="008000"/>
                </a:solidFill>
              </a:rPr>
              <a:t>хатлары</a:t>
            </a:r>
            <a:r>
              <a:rPr lang="ru-RU" sz="2800" b="1" cap="all" dirty="0">
                <a:ln w="500">
                  <a:solidFill>
                    <a:srgbClr val="B13F9A">
                      <a:shade val="20000"/>
                      <a:satMod val="120000"/>
                    </a:srgbClr>
                  </a:solidFill>
                </a:ln>
                <a:solidFill>
                  <a:srgbClr val="008000"/>
                </a:solidFill>
              </a:rPr>
              <a:t>    </a:t>
            </a:r>
            <a:r>
              <a:rPr lang="ru-RU" sz="2800" b="1" cap="all" dirty="0">
                <a:ln w="500">
                  <a:solidFill>
                    <a:srgbClr val="B13F9A">
                      <a:shade val="20000"/>
                      <a:satMod val="120000"/>
                    </a:srgbClr>
                  </a:solidFill>
                </a:ln>
                <a:solidFill>
                  <a:srgbClr val="FF0000"/>
                </a:solidFill>
              </a:rPr>
              <a:t>1945 </a:t>
            </a:r>
            <a:r>
              <a:rPr lang="ru-RU" sz="2800" b="1" cap="all" dirty="0">
                <a:ln w="500">
                  <a:solidFill>
                    <a:srgbClr val="B13F9A">
                      <a:shade val="20000"/>
                      <a:satMod val="120000"/>
                    </a:srgbClr>
                  </a:solidFill>
                </a:ln>
                <a:gradFill>
                  <a:gsLst>
                    <a:gs pos="0">
                      <a:srgbClr val="F9B639">
                        <a:tint val="13000"/>
                      </a:srgbClr>
                    </a:gs>
                    <a:gs pos="10000">
                      <a:srgbClr val="F9B639">
                        <a:tint val="20000"/>
                      </a:srgbClr>
                    </a:gs>
                    <a:gs pos="49000">
                      <a:srgbClr val="F9B639">
                        <a:tint val="70000"/>
                      </a:srgbClr>
                    </a:gs>
                    <a:gs pos="50000">
                      <a:srgbClr val="F9B639">
                        <a:tint val="97000"/>
                      </a:srgbClr>
                    </a:gs>
                    <a:gs pos="100000">
                      <a:srgbClr val="F9B639">
                        <a:tint val="20000"/>
                      </a:srgbClr>
                    </a:gs>
                  </a:gsLst>
                  <a:lin ang="5400000" scaled="1"/>
                </a:gradFill>
              </a:rPr>
              <a:t> </a:t>
            </a:r>
          </a:p>
        </p:txBody>
      </p:sp>
      <p:pic>
        <p:nvPicPr>
          <p:cNvPr id="2052" name="Picture 4" descr="E:\Новая папка (4)\DSC02679.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9024" t="16063" r="33578" b="43435"/>
          <a:stretch/>
        </p:blipFill>
        <p:spPr bwMode="auto">
          <a:xfrm>
            <a:off x="7164288" y="4581128"/>
            <a:ext cx="2088232" cy="2276872"/>
          </a:xfrm>
          <a:prstGeom prst="rect">
            <a:avLst/>
          </a:prstGeom>
          <a:noFill/>
          <a:extLst>
            <a:ext uri="{909E8E84-426E-40DD-AFC4-6F175D3DCCD1}">
              <a14:hiddenFill xmlns:a14="http://schemas.microsoft.com/office/drawing/2010/main">
                <a:solidFill>
                  <a:srgbClr val="FFFFFF"/>
                </a:solidFill>
              </a14:hiddenFill>
            </a:ext>
          </a:extLst>
        </p:spPr>
      </p:pic>
      <p:pic>
        <p:nvPicPr>
          <p:cNvPr id="9" name="Содержимое 3" descr="http://www.dubrovno.by/wp-content/uploads/2011/06/dubrovno_razvedchik_picmo_pohoronka_wow-3.jpg"/>
          <p:cNvPicPr>
            <a:picLocks/>
          </p:cNvPicPr>
          <p:nvPr/>
        </p:nvPicPr>
        <p:blipFill>
          <a:blip r:embed="rId4" cstate="print"/>
          <a:stretch>
            <a:fillRect/>
          </a:stretch>
        </p:blipFill>
        <p:spPr bwMode="auto">
          <a:xfrm>
            <a:off x="5436096" y="4581128"/>
            <a:ext cx="1872208" cy="2276872"/>
          </a:xfrm>
          <a:prstGeom prst="rect">
            <a:avLst/>
          </a:prstGeom>
          <a:noFill/>
          <a:ln w="9525">
            <a:noFill/>
            <a:miter lim="800000"/>
            <a:headEnd/>
            <a:tailEnd/>
          </a:ln>
        </p:spPr>
      </p:pic>
    </p:spTree>
    <p:extLst>
      <p:ext uri="{BB962C8B-B14F-4D97-AF65-F5344CB8AC3E}">
        <p14:creationId xmlns:p14="http://schemas.microsoft.com/office/powerpoint/2010/main" val="40863291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arn(inVertical)">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 calcmode="lin" valueType="num">
                                      <p:cBhvr>
                                        <p:cTn id="12" dur="1000" fill="hold"/>
                                        <p:tgtEl>
                                          <p:spTgt spid="4">
                                            <p:txEl>
                                              <p:pRg st="0" end="0"/>
                                            </p:txEl>
                                          </p:spTgt>
                                        </p:tgtEl>
                                        <p:attrNameLst>
                                          <p:attrName>ppt_w</p:attrName>
                                        </p:attrNameLst>
                                      </p:cBhvr>
                                      <p:tavLst>
                                        <p:tav tm="0">
                                          <p:val>
                                            <p:fltVal val="0"/>
                                          </p:val>
                                        </p:tav>
                                        <p:tav tm="100000">
                                          <p:val>
                                            <p:strVal val="#ppt_w"/>
                                          </p:val>
                                        </p:tav>
                                      </p:tavLst>
                                    </p:anim>
                                    <p:anim calcmode="lin" valueType="num">
                                      <p:cBhvr>
                                        <p:cTn id="13" dur="1000" fill="hold"/>
                                        <p:tgtEl>
                                          <p:spTgt spid="4">
                                            <p:txEl>
                                              <p:pRg st="0" end="0"/>
                                            </p:txEl>
                                          </p:spTgt>
                                        </p:tgtEl>
                                        <p:attrNameLst>
                                          <p:attrName>ppt_h</p:attrName>
                                        </p:attrNameLst>
                                      </p:cBhvr>
                                      <p:tavLst>
                                        <p:tav tm="0">
                                          <p:val>
                                            <p:fltVal val="0"/>
                                          </p:val>
                                        </p:tav>
                                        <p:tav tm="100000">
                                          <p:val>
                                            <p:strVal val="#ppt_h"/>
                                          </p:val>
                                        </p:tav>
                                      </p:tavLst>
                                    </p:anim>
                                    <p:anim calcmode="lin" valueType="num">
                                      <p:cBhvr>
                                        <p:cTn id="14" dur="1000" fill="hold"/>
                                        <p:tgtEl>
                                          <p:spTgt spid="4">
                                            <p:txEl>
                                              <p:pRg st="0" end="0"/>
                                            </p:txEl>
                                          </p:spTgt>
                                        </p:tgtEl>
                                        <p:attrNameLst>
                                          <p:attrName>style.rotation</p:attrName>
                                        </p:attrNameLst>
                                      </p:cBhvr>
                                      <p:tavLst>
                                        <p:tav tm="0">
                                          <p:val>
                                            <p:fltVal val="90"/>
                                          </p:val>
                                        </p:tav>
                                        <p:tav tm="100000">
                                          <p:val>
                                            <p:fltVal val="0"/>
                                          </p:val>
                                        </p:tav>
                                      </p:tavLst>
                                    </p:anim>
                                    <p:animEffect transition="in" filter="fade">
                                      <p:cBhvr>
                                        <p:cTn id="15" dur="1000"/>
                                        <p:tgtEl>
                                          <p:spTgt spid="4">
                                            <p:txEl>
                                              <p:pRg st="0" end="0"/>
                                            </p:txEl>
                                          </p:spTgt>
                                        </p:tgtEl>
                                      </p:cBhvr>
                                    </p:animEffect>
                                  </p:childTnLst>
                                </p:cTn>
                              </p:par>
                              <p:par>
                                <p:cTn id="16" presetID="31" presetClass="entr" presetSubtype="0" fill="hold" nodeType="withEffect">
                                  <p:stCondLst>
                                    <p:cond delay="0"/>
                                  </p:stCondLst>
                                  <p:childTnLst>
                                    <p:set>
                                      <p:cBhvr>
                                        <p:cTn id="17" dur="1" fill="hold">
                                          <p:stCondLst>
                                            <p:cond delay="0"/>
                                          </p:stCondLst>
                                        </p:cTn>
                                        <p:tgtEl>
                                          <p:spTgt spid="4">
                                            <p:txEl>
                                              <p:pRg st="1" end="1"/>
                                            </p:txEl>
                                          </p:spTgt>
                                        </p:tgtEl>
                                        <p:attrNameLst>
                                          <p:attrName>style.visibility</p:attrName>
                                        </p:attrNameLst>
                                      </p:cBhvr>
                                      <p:to>
                                        <p:strVal val="visible"/>
                                      </p:to>
                                    </p:set>
                                    <p:anim calcmode="lin" valueType="num">
                                      <p:cBhvr>
                                        <p:cTn id="18" dur="1000" fill="hold"/>
                                        <p:tgtEl>
                                          <p:spTgt spid="4">
                                            <p:txEl>
                                              <p:pRg st="1" end="1"/>
                                            </p:txEl>
                                          </p:spTgt>
                                        </p:tgtEl>
                                        <p:attrNameLst>
                                          <p:attrName>ppt_w</p:attrName>
                                        </p:attrNameLst>
                                      </p:cBhvr>
                                      <p:tavLst>
                                        <p:tav tm="0">
                                          <p:val>
                                            <p:fltVal val="0"/>
                                          </p:val>
                                        </p:tav>
                                        <p:tav tm="100000">
                                          <p:val>
                                            <p:strVal val="#ppt_w"/>
                                          </p:val>
                                        </p:tav>
                                      </p:tavLst>
                                    </p:anim>
                                    <p:anim calcmode="lin" valueType="num">
                                      <p:cBhvr>
                                        <p:cTn id="19" dur="1000" fill="hold"/>
                                        <p:tgtEl>
                                          <p:spTgt spid="4">
                                            <p:txEl>
                                              <p:pRg st="1" end="1"/>
                                            </p:txEl>
                                          </p:spTgt>
                                        </p:tgtEl>
                                        <p:attrNameLst>
                                          <p:attrName>ppt_h</p:attrName>
                                        </p:attrNameLst>
                                      </p:cBhvr>
                                      <p:tavLst>
                                        <p:tav tm="0">
                                          <p:val>
                                            <p:fltVal val="0"/>
                                          </p:val>
                                        </p:tav>
                                        <p:tav tm="100000">
                                          <p:val>
                                            <p:strVal val="#ppt_h"/>
                                          </p:val>
                                        </p:tav>
                                      </p:tavLst>
                                    </p:anim>
                                    <p:anim calcmode="lin" valueType="num">
                                      <p:cBhvr>
                                        <p:cTn id="20" dur="1000" fill="hold"/>
                                        <p:tgtEl>
                                          <p:spTgt spid="4">
                                            <p:txEl>
                                              <p:pRg st="1" end="1"/>
                                            </p:txEl>
                                          </p:spTgt>
                                        </p:tgtEl>
                                        <p:attrNameLst>
                                          <p:attrName>style.rotation</p:attrName>
                                        </p:attrNameLst>
                                      </p:cBhvr>
                                      <p:tavLst>
                                        <p:tav tm="0">
                                          <p:val>
                                            <p:fltVal val="90"/>
                                          </p:val>
                                        </p:tav>
                                        <p:tav tm="100000">
                                          <p:val>
                                            <p:fltVal val="0"/>
                                          </p:val>
                                        </p:tav>
                                      </p:tavLst>
                                    </p:anim>
                                    <p:animEffect transition="in" filter="fade">
                                      <p:cBhvr>
                                        <p:cTn id="21" dur="1000"/>
                                        <p:tgtEl>
                                          <p:spTgt spid="4">
                                            <p:txEl>
                                              <p:pRg st="1" end="1"/>
                                            </p:txEl>
                                          </p:spTgt>
                                        </p:tgtEl>
                                      </p:cBhvr>
                                    </p:animEffect>
                                  </p:childTnLst>
                                </p:cTn>
                              </p:par>
                              <p:par>
                                <p:cTn id="22" presetID="31" presetClass="entr" presetSubtype="0" fill="hold"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 calcmode="lin" valueType="num">
                                      <p:cBhvr>
                                        <p:cTn id="24" dur="1000" fill="hold"/>
                                        <p:tgtEl>
                                          <p:spTgt spid="4">
                                            <p:txEl>
                                              <p:pRg st="2" end="2"/>
                                            </p:txEl>
                                          </p:spTgt>
                                        </p:tgtEl>
                                        <p:attrNameLst>
                                          <p:attrName>ppt_w</p:attrName>
                                        </p:attrNameLst>
                                      </p:cBhvr>
                                      <p:tavLst>
                                        <p:tav tm="0">
                                          <p:val>
                                            <p:fltVal val="0"/>
                                          </p:val>
                                        </p:tav>
                                        <p:tav tm="100000">
                                          <p:val>
                                            <p:strVal val="#ppt_w"/>
                                          </p:val>
                                        </p:tav>
                                      </p:tavLst>
                                    </p:anim>
                                    <p:anim calcmode="lin" valueType="num">
                                      <p:cBhvr>
                                        <p:cTn id="25" dur="1000" fill="hold"/>
                                        <p:tgtEl>
                                          <p:spTgt spid="4">
                                            <p:txEl>
                                              <p:pRg st="2" end="2"/>
                                            </p:txEl>
                                          </p:spTgt>
                                        </p:tgtEl>
                                        <p:attrNameLst>
                                          <p:attrName>ppt_h</p:attrName>
                                        </p:attrNameLst>
                                      </p:cBhvr>
                                      <p:tavLst>
                                        <p:tav tm="0">
                                          <p:val>
                                            <p:fltVal val="0"/>
                                          </p:val>
                                        </p:tav>
                                        <p:tav tm="100000">
                                          <p:val>
                                            <p:strVal val="#ppt_h"/>
                                          </p:val>
                                        </p:tav>
                                      </p:tavLst>
                                    </p:anim>
                                    <p:anim calcmode="lin" valueType="num">
                                      <p:cBhvr>
                                        <p:cTn id="26" dur="1000" fill="hold"/>
                                        <p:tgtEl>
                                          <p:spTgt spid="4">
                                            <p:txEl>
                                              <p:pRg st="2" end="2"/>
                                            </p:txEl>
                                          </p:spTgt>
                                        </p:tgtEl>
                                        <p:attrNameLst>
                                          <p:attrName>style.rotation</p:attrName>
                                        </p:attrNameLst>
                                      </p:cBhvr>
                                      <p:tavLst>
                                        <p:tav tm="0">
                                          <p:val>
                                            <p:fltVal val="90"/>
                                          </p:val>
                                        </p:tav>
                                        <p:tav tm="100000">
                                          <p:val>
                                            <p:fltVal val="0"/>
                                          </p:val>
                                        </p:tav>
                                      </p:tavLst>
                                    </p:anim>
                                    <p:animEffect transition="in" filter="fade">
                                      <p:cBhvr>
                                        <p:cTn id="27" dur="1000"/>
                                        <p:tgtEl>
                                          <p:spTgt spid="4">
                                            <p:txEl>
                                              <p:pRg st="2" end="2"/>
                                            </p:txEl>
                                          </p:spTgt>
                                        </p:tgtEl>
                                      </p:cBhvr>
                                    </p:animEffect>
                                  </p:childTnLst>
                                </p:cTn>
                              </p:par>
                              <p:par>
                                <p:cTn id="28" presetID="31" presetClass="entr" presetSubtype="0" fill="hold" nodeType="withEffect">
                                  <p:stCondLst>
                                    <p:cond delay="0"/>
                                  </p:stCondLst>
                                  <p:childTnLst>
                                    <p:set>
                                      <p:cBhvr>
                                        <p:cTn id="29" dur="1" fill="hold">
                                          <p:stCondLst>
                                            <p:cond delay="0"/>
                                          </p:stCondLst>
                                        </p:cTn>
                                        <p:tgtEl>
                                          <p:spTgt spid="4">
                                            <p:txEl>
                                              <p:pRg st="3" end="3"/>
                                            </p:txEl>
                                          </p:spTgt>
                                        </p:tgtEl>
                                        <p:attrNameLst>
                                          <p:attrName>style.visibility</p:attrName>
                                        </p:attrNameLst>
                                      </p:cBhvr>
                                      <p:to>
                                        <p:strVal val="visible"/>
                                      </p:to>
                                    </p:set>
                                    <p:anim calcmode="lin" valueType="num">
                                      <p:cBhvr>
                                        <p:cTn id="30" dur="1000" fill="hold"/>
                                        <p:tgtEl>
                                          <p:spTgt spid="4">
                                            <p:txEl>
                                              <p:pRg st="3" end="3"/>
                                            </p:txEl>
                                          </p:spTgt>
                                        </p:tgtEl>
                                        <p:attrNameLst>
                                          <p:attrName>ppt_w</p:attrName>
                                        </p:attrNameLst>
                                      </p:cBhvr>
                                      <p:tavLst>
                                        <p:tav tm="0">
                                          <p:val>
                                            <p:fltVal val="0"/>
                                          </p:val>
                                        </p:tav>
                                        <p:tav tm="100000">
                                          <p:val>
                                            <p:strVal val="#ppt_w"/>
                                          </p:val>
                                        </p:tav>
                                      </p:tavLst>
                                    </p:anim>
                                    <p:anim calcmode="lin" valueType="num">
                                      <p:cBhvr>
                                        <p:cTn id="31" dur="1000" fill="hold"/>
                                        <p:tgtEl>
                                          <p:spTgt spid="4">
                                            <p:txEl>
                                              <p:pRg st="3" end="3"/>
                                            </p:txEl>
                                          </p:spTgt>
                                        </p:tgtEl>
                                        <p:attrNameLst>
                                          <p:attrName>ppt_h</p:attrName>
                                        </p:attrNameLst>
                                      </p:cBhvr>
                                      <p:tavLst>
                                        <p:tav tm="0">
                                          <p:val>
                                            <p:fltVal val="0"/>
                                          </p:val>
                                        </p:tav>
                                        <p:tav tm="100000">
                                          <p:val>
                                            <p:strVal val="#ppt_h"/>
                                          </p:val>
                                        </p:tav>
                                      </p:tavLst>
                                    </p:anim>
                                    <p:anim calcmode="lin" valueType="num">
                                      <p:cBhvr>
                                        <p:cTn id="32" dur="1000" fill="hold"/>
                                        <p:tgtEl>
                                          <p:spTgt spid="4">
                                            <p:txEl>
                                              <p:pRg st="3" end="3"/>
                                            </p:txEl>
                                          </p:spTgt>
                                        </p:tgtEl>
                                        <p:attrNameLst>
                                          <p:attrName>style.rotation</p:attrName>
                                        </p:attrNameLst>
                                      </p:cBhvr>
                                      <p:tavLst>
                                        <p:tav tm="0">
                                          <p:val>
                                            <p:fltVal val="90"/>
                                          </p:val>
                                        </p:tav>
                                        <p:tav tm="100000">
                                          <p:val>
                                            <p:fltVal val="0"/>
                                          </p:val>
                                        </p:tav>
                                      </p:tavLst>
                                    </p:anim>
                                    <p:animEffect transition="in" filter="fade">
                                      <p:cBhvr>
                                        <p:cTn id="33" dur="1000"/>
                                        <p:tgtEl>
                                          <p:spTgt spid="4">
                                            <p:txEl>
                                              <p:pRg st="3" end="3"/>
                                            </p:txEl>
                                          </p:spTgt>
                                        </p:tgtEl>
                                      </p:cBhvr>
                                    </p:animEffect>
                                  </p:childTnLst>
                                </p:cTn>
                              </p:par>
                              <p:par>
                                <p:cTn id="34" presetID="31" presetClass="entr" presetSubtype="0" fill="hold" nodeType="withEffect">
                                  <p:stCondLst>
                                    <p:cond delay="0"/>
                                  </p:stCondLst>
                                  <p:childTnLst>
                                    <p:set>
                                      <p:cBhvr>
                                        <p:cTn id="35" dur="1" fill="hold">
                                          <p:stCondLst>
                                            <p:cond delay="0"/>
                                          </p:stCondLst>
                                        </p:cTn>
                                        <p:tgtEl>
                                          <p:spTgt spid="4">
                                            <p:txEl>
                                              <p:pRg st="4" end="4"/>
                                            </p:txEl>
                                          </p:spTgt>
                                        </p:tgtEl>
                                        <p:attrNameLst>
                                          <p:attrName>style.visibility</p:attrName>
                                        </p:attrNameLst>
                                      </p:cBhvr>
                                      <p:to>
                                        <p:strVal val="visible"/>
                                      </p:to>
                                    </p:set>
                                    <p:anim calcmode="lin" valueType="num">
                                      <p:cBhvr>
                                        <p:cTn id="36" dur="1000" fill="hold"/>
                                        <p:tgtEl>
                                          <p:spTgt spid="4">
                                            <p:txEl>
                                              <p:pRg st="4" end="4"/>
                                            </p:txEl>
                                          </p:spTgt>
                                        </p:tgtEl>
                                        <p:attrNameLst>
                                          <p:attrName>ppt_w</p:attrName>
                                        </p:attrNameLst>
                                      </p:cBhvr>
                                      <p:tavLst>
                                        <p:tav tm="0">
                                          <p:val>
                                            <p:fltVal val="0"/>
                                          </p:val>
                                        </p:tav>
                                        <p:tav tm="100000">
                                          <p:val>
                                            <p:strVal val="#ppt_w"/>
                                          </p:val>
                                        </p:tav>
                                      </p:tavLst>
                                    </p:anim>
                                    <p:anim calcmode="lin" valueType="num">
                                      <p:cBhvr>
                                        <p:cTn id="37" dur="1000" fill="hold"/>
                                        <p:tgtEl>
                                          <p:spTgt spid="4">
                                            <p:txEl>
                                              <p:pRg st="4" end="4"/>
                                            </p:txEl>
                                          </p:spTgt>
                                        </p:tgtEl>
                                        <p:attrNameLst>
                                          <p:attrName>ppt_h</p:attrName>
                                        </p:attrNameLst>
                                      </p:cBhvr>
                                      <p:tavLst>
                                        <p:tav tm="0">
                                          <p:val>
                                            <p:fltVal val="0"/>
                                          </p:val>
                                        </p:tav>
                                        <p:tav tm="100000">
                                          <p:val>
                                            <p:strVal val="#ppt_h"/>
                                          </p:val>
                                        </p:tav>
                                      </p:tavLst>
                                    </p:anim>
                                    <p:anim calcmode="lin" valueType="num">
                                      <p:cBhvr>
                                        <p:cTn id="38" dur="1000" fill="hold"/>
                                        <p:tgtEl>
                                          <p:spTgt spid="4">
                                            <p:txEl>
                                              <p:pRg st="4" end="4"/>
                                            </p:txEl>
                                          </p:spTgt>
                                        </p:tgtEl>
                                        <p:attrNameLst>
                                          <p:attrName>style.rotation</p:attrName>
                                        </p:attrNameLst>
                                      </p:cBhvr>
                                      <p:tavLst>
                                        <p:tav tm="0">
                                          <p:val>
                                            <p:fltVal val="90"/>
                                          </p:val>
                                        </p:tav>
                                        <p:tav tm="100000">
                                          <p:val>
                                            <p:fltVal val="0"/>
                                          </p:val>
                                        </p:tav>
                                      </p:tavLst>
                                    </p:anim>
                                    <p:animEffect transition="in" filter="fade">
                                      <p:cBhvr>
                                        <p:cTn id="39" dur="1000"/>
                                        <p:tgtEl>
                                          <p:spTgt spid="4">
                                            <p:txEl>
                                              <p:pRg st="4" end="4"/>
                                            </p:txEl>
                                          </p:spTgt>
                                        </p:tgtEl>
                                      </p:cBhvr>
                                    </p:animEffect>
                                  </p:childTnLst>
                                </p:cTn>
                              </p:par>
                              <p:par>
                                <p:cTn id="40" presetID="31" presetClass="entr" presetSubtype="0" fill="hold" nodeType="withEffect">
                                  <p:stCondLst>
                                    <p:cond delay="0"/>
                                  </p:stCondLst>
                                  <p:childTnLst>
                                    <p:set>
                                      <p:cBhvr>
                                        <p:cTn id="41" dur="1" fill="hold">
                                          <p:stCondLst>
                                            <p:cond delay="0"/>
                                          </p:stCondLst>
                                        </p:cTn>
                                        <p:tgtEl>
                                          <p:spTgt spid="4">
                                            <p:txEl>
                                              <p:pRg st="5" end="5"/>
                                            </p:txEl>
                                          </p:spTgt>
                                        </p:tgtEl>
                                        <p:attrNameLst>
                                          <p:attrName>style.visibility</p:attrName>
                                        </p:attrNameLst>
                                      </p:cBhvr>
                                      <p:to>
                                        <p:strVal val="visible"/>
                                      </p:to>
                                    </p:set>
                                    <p:anim calcmode="lin" valueType="num">
                                      <p:cBhvr>
                                        <p:cTn id="42" dur="1000" fill="hold"/>
                                        <p:tgtEl>
                                          <p:spTgt spid="4">
                                            <p:txEl>
                                              <p:pRg st="5" end="5"/>
                                            </p:txEl>
                                          </p:spTgt>
                                        </p:tgtEl>
                                        <p:attrNameLst>
                                          <p:attrName>ppt_w</p:attrName>
                                        </p:attrNameLst>
                                      </p:cBhvr>
                                      <p:tavLst>
                                        <p:tav tm="0">
                                          <p:val>
                                            <p:fltVal val="0"/>
                                          </p:val>
                                        </p:tav>
                                        <p:tav tm="100000">
                                          <p:val>
                                            <p:strVal val="#ppt_w"/>
                                          </p:val>
                                        </p:tav>
                                      </p:tavLst>
                                    </p:anim>
                                    <p:anim calcmode="lin" valueType="num">
                                      <p:cBhvr>
                                        <p:cTn id="43" dur="1000" fill="hold"/>
                                        <p:tgtEl>
                                          <p:spTgt spid="4">
                                            <p:txEl>
                                              <p:pRg st="5" end="5"/>
                                            </p:txEl>
                                          </p:spTgt>
                                        </p:tgtEl>
                                        <p:attrNameLst>
                                          <p:attrName>ppt_h</p:attrName>
                                        </p:attrNameLst>
                                      </p:cBhvr>
                                      <p:tavLst>
                                        <p:tav tm="0">
                                          <p:val>
                                            <p:fltVal val="0"/>
                                          </p:val>
                                        </p:tav>
                                        <p:tav tm="100000">
                                          <p:val>
                                            <p:strVal val="#ppt_h"/>
                                          </p:val>
                                        </p:tav>
                                      </p:tavLst>
                                    </p:anim>
                                    <p:anim calcmode="lin" valueType="num">
                                      <p:cBhvr>
                                        <p:cTn id="44" dur="1000" fill="hold"/>
                                        <p:tgtEl>
                                          <p:spTgt spid="4">
                                            <p:txEl>
                                              <p:pRg st="5" end="5"/>
                                            </p:txEl>
                                          </p:spTgt>
                                        </p:tgtEl>
                                        <p:attrNameLst>
                                          <p:attrName>style.rotation</p:attrName>
                                        </p:attrNameLst>
                                      </p:cBhvr>
                                      <p:tavLst>
                                        <p:tav tm="0">
                                          <p:val>
                                            <p:fltVal val="90"/>
                                          </p:val>
                                        </p:tav>
                                        <p:tav tm="100000">
                                          <p:val>
                                            <p:fltVal val="0"/>
                                          </p:val>
                                        </p:tav>
                                      </p:tavLst>
                                    </p:anim>
                                    <p:animEffect transition="in" filter="fade">
                                      <p:cBhvr>
                                        <p:cTn id="45" dur="1000"/>
                                        <p:tgtEl>
                                          <p:spTgt spid="4">
                                            <p:txEl>
                                              <p:pRg st="5" end="5"/>
                                            </p:txEl>
                                          </p:spTgt>
                                        </p:tgtEl>
                                      </p:cBhvr>
                                    </p:animEffect>
                                  </p:childTnLst>
                                </p:cTn>
                              </p:par>
                              <p:par>
                                <p:cTn id="46" presetID="31" presetClass="entr" presetSubtype="0" fill="hold" nodeType="withEffect">
                                  <p:stCondLst>
                                    <p:cond delay="0"/>
                                  </p:stCondLst>
                                  <p:childTnLst>
                                    <p:set>
                                      <p:cBhvr>
                                        <p:cTn id="47" dur="1" fill="hold">
                                          <p:stCondLst>
                                            <p:cond delay="0"/>
                                          </p:stCondLst>
                                        </p:cTn>
                                        <p:tgtEl>
                                          <p:spTgt spid="4">
                                            <p:txEl>
                                              <p:pRg st="6" end="6"/>
                                            </p:txEl>
                                          </p:spTgt>
                                        </p:tgtEl>
                                        <p:attrNameLst>
                                          <p:attrName>style.visibility</p:attrName>
                                        </p:attrNameLst>
                                      </p:cBhvr>
                                      <p:to>
                                        <p:strVal val="visible"/>
                                      </p:to>
                                    </p:set>
                                    <p:anim calcmode="lin" valueType="num">
                                      <p:cBhvr>
                                        <p:cTn id="48" dur="1000" fill="hold"/>
                                        <p:tgtEl>
                                          <p:spTgt spid="4">
                                            <p:txEl>
                                              <p:pRg st="6" end="6"/>
                                            </p:txEl>
                                          </p:spTgt>
                                        </p:tgtEl>
                                        <p:attrNameLst>
                                          <p:attrName>ppt_w</p:attrName>
                                        </p:attrNameLst>
                                      </p:cBhvr>
                                      <p:tavLst>
                                        <p:tav tm="0">
                                          <p:val>
                                            <p:fltVal val="0"/>
                                          </p:val>
                                        </p:tav>
                                        <p:tav tm="100000">
                                          <p:val>
                                            <p:strVal val="#ppt_w"/>
                                          </p:val>
                                        </p:tav>
                                      </p:tavLst>
                                    </p:anim>
                                    <p:anim calcmode="lin" valueType="num">
                                      <p:cBhvr>
                                        <p:cTn id="49" dur="1000" fill="hold"/>
                                        <p:tgtEl>
                                          <p:spTgt spid="4">
                                            <p:txEl>
                                              <p:pRg st="6" end="6"/>
                                            </p:txEl>
                                          </p:spTgt>
                                        </p:tgtEl>
                                        <p:attrNameLst>
                                          <p:attrName>ppt_h</p:attrName>
                                        </p:attrNameLst>
                                      </p:cBhvr>
                                      <p:tavLst>
                                        <p:tav tm="0">
                                          <p:val>
                                            <p:fltVal val="0"/>
                                          </p:val>
                                        </p:tav>
                                        <p:tav tm="100000">
                                          <p:val>
                                            <p:strVal val="#ppt_h"/>
                                          </p:val>
                                        </p:tav>
                                      </p:tavLst>
                                    </p:anim>
                                    <p:anim calcmode="lin" valueType="num">
                                      <p:cBhvr>
                                        <p:cTn id="50" dur="1000" fill="hold"/>
                                        <p:tgtEl>
                                          <p:spTgt spid="4">
                                            <p:txEl>
                                              <p:pRg st="6" end="6"/>
                                            </p:txEl>
                                          </p:spTgt>
                                        </p:tgtEl>
                                        <p:attrNameLst>
                                          <p:attrName>style.rotation</p:attrName>
                                        </p:attrNameLst>
                                      </p:cBhvr>
                                      <p:tavLst>
                                        <p:tav tm="0">
                                          <p:val>
                                            <p:fltVal val="90"/>
                                          </p:val>
                                        </p:tav>
                                        <p:tav tm="100000">
                                          <p:val>
                                            <p:fltVal val="0"/>
                                          </p:val>
                                        </p:tav>
                                      </p:tavLst>
                                    </p:anim>
                                    <p:animEffect transition="in" filter="fade">
                                      <p:cBhvr>
                                        <p:cTn id="51" dur="1000"/>
                                        <p:tgtEl>
                                          <p:spTgt spid="4">
                                            <p:txEl>
                                              <p:pRg st="6" end="6"/>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22" presetClass="entr" presetSubtype="4" fill="hold" nodeType="clickEffect">
                                  <p:stCondLst>
                                    <p:cond delay="0"/>
                                  </p:stCondLst>
                                  <p:childTnLst>
                                    <p:set>
                                      <p:cBhvr>
                                        <p:cTn id="55" dur="1" fill="hold">
                                          <p:stCondLst>
                                            <p:cond delay="0"/>
                                          </p:stCondLst>
                                        </p:cTn>
                                        <p:tgtEl>
                                          <p:spTgt spid="2052"/>
                                        </p:tgtEl>
                                        <p:attrNameLst>
                                          <p:attrName>style.visibility</p:attrName>
                                        </p:attrNameLst>
                                      </p:cBhvr>
                                      <p:to>
                                        <p:strVal val="visible"/>
                                      </p:to>
                                    </p:set>
                                    <p:animEffect transition="in" filter="wipe(down)">
                                      <p:cBhvr>
                                        <p:cTn id="56" dur="500"/>
                                        <p:tgtEl>
                                          <p:spTgt spid="2052"/>
                                        </p:tgtEl>
                                      </p:cBhvr>
                                    </p:animEffect>
                                  </p:childTnLst>
                                </p:cTn>
                              </p:par>
                            </p:childTnLst>
                          </p:cTn>
                        </p:par>
                      </p:childTnLst>
                    </p:cTn>
                  </p:par>
                  <p:par>
                    <p:cTn id="57" fill="hold">
                      <p:stCondLst>
                        <p:cond delay="indefinite"/>
                      </p:stCondLst>
                      <p:childTnLst>
                        <p:par>
                          <p:cTn id="58" fill="hold">
                            <p:stCondLst>
                              <p:cond delay="0"/>
                            </p:stCondLst>
                            <p:childTnLst>
                              <p:par>
                                <p:cTn id="59" presetID="22" presetClass="entr" presetSubtype="4" fill="hold" nodeType="clickEffect">
                                  <p:stCondLst>
                                    <p:cond delay="0"/>
                                  </p:stCondLst>
                                  <p:childTnLst>
                                    <p:set>
                                      <p:cBhvr>
                                        <p:cTn id="60" dur="1" fill="hold">
                                          <p:stCondLst>
                                            <p:cond delay="0"/>
                                          </p:stCondLst>
                                        </p:cTn>
                                        <p:tgtEl>
                                          <p:spTgt spid="9"/>
                                        </p:tgtEl>
                                        <p:attrNameLst>
                                          <p:attrName>style.visibility</p:attrName>
                                        </p:attrNameLst>
                                      </p:cBhvr>
                                      <p:to>
                                        <p:strVal val="visible"/>
                                      </p:to>
                                    </p:set>
                                    <p:animEffect transition="in" filter="wipe(down)">
                                      <p:cBhvr>
                                        <p:cTn id="6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2050" name="Picture 2" descr="C:\Users\Ильхам\Desktop\проект\15.jpg"/>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108520" y="0"/>
            <a:ext cx="9143999" cy="6858000"/>
          </a:xfrm>
          <a:prstGeom prst="rect">
            <a:avLst/>
          </a:prstGeom>
          <a:noFill/>
          <a:extLst>
            <a:ext uri="{909E8E84-426E-40DD-AFC4-6F175D3DCCD1}">
              <a14:hiddenFill xmlns:a14="http://schemas.microsoft.com/office/drawing/2010/main">
                <a:solidFill>
                  <a:srgbClr val="FFFFFF"/>
                </a:solidFill>
              </a14:hiddenFill>
            </a:ext>
          </a:extLst>
        </p:spPr>
      </p:pic>
      <p:pic>
        <p:nvPicPr>
          <p:cNvPr id="5" name="Содержимое 3" descr="http://www.immigrant-press.ru/wp-content/uploads/2011/07/f1cde4c94a0d.jpg"/>
          <p:cNvPicPr>
            <a:picLocks/>
          </p:cNvPicPr>
          <p:nvPr/>
        </p:nvPicPr>
        <p:blipFill>
          <a:blip r:embed="rId4" cstate="print"/>
          <a:stretch>
            <a:fillRect/>
          </a:stretch>
        </p:blipFill>
        <p:spPr bwMode="auto">
          <a:xfrm>
            <a:off x="5181600" y="5157192"/>
            <a:ext cx="3854896" cy="1700808"/>
          </a:xfrm>
          <a:prstGeom prst="rect">
            <a:avLst/>
          </a:prstGeom>
          <a:noFill/>
          <a:ln w="9525">
            <a:noFill/>
            <a:miter lim="800000"/>
            <a:headEnd/>
            <a:tailEnd/>
          </a:ln>
        </p:spPr>
      </p:pic>
      <p:sp>
        <p:nvSpPr>
          <p:cNvPr id="4" name="TextBox 3"/>
          <p:cNvSpPr txBox="1"/>
          <p:nvPr/>
        </p:nvSpPr>
        <p:spPr>
          <a:xfrm>
            <a:off x="-49095" y="1249970"/>
            <a:ext cx="9034358" cy="4339650"/>
          </a:xfrm>
          <a:prstGeom prst="rect">
            <a:avLst/>
          </a:prstGeom>
          <a:noFill/>
        </p:spPr>
        <p:txBody>
          <a:bodyPr wrap="square" rtlCol="0">
            <a:spAutoFit/>
          </a:bodyPr>
          <a:lstStyle/>
          <a:p>
            <a:r>
              <a:rPr lang="tt-RU" sz="2400" b="1" dirty="0">
                <a:solidFill>
                  <a:srgbClr val="008000"/>
                </a:solidFill>
                <a:latin typeface="Times New Roman" pitchFamily="18" charset="0"/>
                <a:cs typeface="Times New Roman" pitchFamily="18" charset="0"/>
              </a:rPr>
              <a:t>Соңгы 10 елда хат төшенчәсе традицион мәгънәсен бик күпкә үзгәртте. Гади конверт, открыткаларга алмашка электрон почта, смс хәбәрләр килде. Алар ярдәмендә без шушы минут, секундта ук әллә ничә чакрымнар аерган якыннарга сәлам юллый алабыз. </a:t>
            </a:r>
            <a:endParaRPr lang="ru-RU" sz="2400" b="1" dirty="0">
              <a:solidFill>
                <a:srgbClr val="008000"/>
              </a:solidFill>
              <a:latin typeface="Times New Roman" pitchFamily="18" charset="0"/>
              <a:cs typeface="Times New Roman" pitchFamily="18" charset="0"/>
            </a:endParaRPr>
          </a:p>
          <a:p>
            <a:r>
              <a:rPr lang="tt-RU" sz="2400" b="1" dirty="0">
                <a:solidFill>
                  <a:srgbClr val="008000"/>
                </a:solidFill>
                <a:latin typeface="Times New Roman" pitchFamily="18" charset="0"/>
                <a:cs typeface="Times New Roman" pitchFamily="18" charset="0"/>
              </a:rPr>
              <a:t>Бүген Россиядә тәүлегенә </a:t>
            </a:r>
            <a:r>
              <a:rPr lang="tt-RU" sz="2400" b="1" dirty="0">
                <a:solidFill>
                  <a:srgbClr val="C00000"/>
                </a:solidFill>
                <a:latin typeface="Times New Roman" pitchFamily="18" charset="0"/>
                <a:cs typeface="Times New Roman" pitchFamily="18" charset="0"/>
              </a:rPr>
              <a:t>2 млн. </a:t>
            </a:r>
            <a:r>
              <a:rPr lang="tt-RU" sz="2400" b="1" dirty="0">
                <a:solidFill>
                  <a:srgbClr val="008000"/>
                </a:solidFill>
                <a:latin typeface="Times New Roman" pitchFamily="18" charset="0"/>
                <a:cs typeface="Times New Roman" pitchFamily="18" charset="0"/>
              </a:rPr>
              <a:t>данә конвертка салынган хат ташылса, электрон почта хезмәтләре аша алынган хат-открыткалар берничә меңгә күбрәк. Әмма әлеге хәбәрләр берничек тә каләм белән кулдан язган сүзләрне алыштыра алмый шул. Аларда җылылык та, нур да юк.</a:t>
            </a:r>
            <a:r>
              <a:rPr lang="tt-RU" dirty="0"/>
              <a:t/>
            </a:r>
            <a:br>
              <a:rPr lang="tt-RU" dirty="0"/>
            </a:br>
            <a:r>
              <a:rPr lang="tt-RU" dirty="0"/>
              <a:t/>
            </a:r>
            <a:br>
              <a:rPr lang="tt-RU" dirty="0"/>
            </a:br>
            <a:endParaRPr lang="ru-RU" dirty="0"/>
          </a:p>
        </p:txBody>
      </p:sp>
      <p:pic>
        <p:nvPicPr>
          <p:cNvPr id="7" name="Содержимое 3" descr="http://www.proza.ru/pics/2011/04/21/1622.jpg"/>
          <p:cNvPicPr>
            <a:picLocks/>
          </p:cNvPicPr>
          <p:nvPr/>
        </p:nvPicPr>
        <p:blipFill>
          <a:blip r:embed="rId5" cstate="print"/>
          <a:stretch>
            <a:fillRect/>
          </a:stretch>
        </p:blipFill>
        <p:spPr bwMode="auto">
          <a:xfrm>
            <a:off x="-108520" y="5157192"/>
            <a:ext cx="2520280" cy="1700808"/>
          </a:xfrm>
          <a:prstGeom prst="rect">
            <a:avLst/>
          </a:prstGeom>
          <a:noFill/>
          <a:ln w="9525">
            <a:noFill/>
            <a:miter lim="800000"/>
            <a:headEnd/>
            <a:tailEnd/>
          </a:ln>
        </p:spPr>
      </p:pic>
      <p:sp>
        <p:nvSpPr>
          <p:cNvPr id="8" name="TextBox 7"/>
          <p:cNvSpPr txBox="1"/>
          <p:nvPr/>
        </p:nvSpPr>
        <p:spPr>
          <a:xfrm>
            <a:off x="781592" y="692696"/>
            <a:ext cx="7318060" cy="677108"/>
          </a:xfrm>
          <a:prstGeom prst="rect">
            <a:avLst/>
          </a:prstGeom>
          <a:noFill/>
        </p:spPr>
        <p:txBody>
          <a:bodyPr wrap="square" rtlCol="0">
            <a:spAutoFit/>
          </a:bodyPr>
          <a:lstStyle/>
          <a:p>
            <a:pPr lvl="0"/>
            <a:r>
              <a:rPr lang="en-US" sz="3800" b="1" cap="all" dirty="0" smtClean="0">
                <a:ln w="500">
                  <a:solidFill>
                    <a:srgbClr val="B13F9A">
                      <a:shade val="20000"/>
                      <a:satMod val="120000"/>
                    </a:srgbClr>
                  </a:solidFill>
                </a:ln>
                <a:solidFill>
                  <a:srgbClr val="FF0000"/>
                </a:solidFill>
              </a:rPr>
              <a:t>E-m</a:t>
            </a:r>
            <a:r>
              <a:rPr lang="tt-RU" sz="3800" b="1" cap="all" smtClean="0">
                <a:ln w="500">
                  <a:solidFill>
                    <a:srgbClr val="B13F9A">
                      <a:shade val="20000"/>
                      <a:satMod val="120000"/>
                    </a:srgbClr>
                  </a:solidFill>
                </a:ln>
                <a:solidFill>
                  <a:srgbClr val="FF0000"/>
                </a:solidFill>
              </a:rPr>
              <a:t>а</a:t>
            </a:r>
            <a:r>
              <a:rPr lang="en-US" sz="3800" b="1" cap="all" smtClean="0">
                <a:ln w="500">
                  <a:solidFill>
                    <a:srgbClr val="B13F9A">
                      <a:shade val="20000"/>
                      <a:satMod val="120000"/>
                    </a:srgbClr>
                  </a:solidFill>
                </a:ln>
                <a:solidFill>
                  <a:srgbClr val="FF0000"/>
                </a:solidFill>
              </a:rPr>
              <a:t>il</a:t>
            </a:r>
            <a:r>
              <a:rPr lang="en-US" sz="3800" b="1" cap="all" dirty="0" smtClean="0">
                <a:ln w="500">
                  <a:solidFill>
                    <a:srgbClr val="B13F9A">
                      <a:shade val="20000"/>
                      <a:satMod val="120000"/>
                    </a:srgbClr>
                  </a:solidFill>
                </a:ln>
                <a:solidFill>
                  <a:srgbClr val="FF0000"/>
                </a:solidFill>
              </a:rPr>
              <a:t> </a:t>
            </a:r>
            <a:r>
              <a:rPr lang="ru-RU" sz="3800" b="1" cap="all" dirty="0">
                <a:ln w="500">
                  <a:solidFill>
                    <a:srgbClr val="B13F9A">
                      <a:shade val="20000"/>
                      <a:satMod val="120000"/>
                    </a:srgbClr>
                  </a:solidFill>
                </a:ln>
                <a:solidFill>
                  <a:srgbClr val="FF0000"/>
                </a:solidFill>
              </a:rPr>
              <a:t>(электрон адрес)</a:t>
            </a:r>
            <a:endParaRPr lang="ru-RU" dirty="0">
              <a:solidFill>
                <a:srgbClr val="FF0000"/>
              </a:solidFill>
            </a:endParaRPr>
          </a:p>
        </p:txBody>
      </p:sp>
      <p:pic>
        <p:nvPicPr>
          <p:cNvPr id="2051" name="Picture 3" descr="C:\Users\Ильхам\Desktop\проект\i (21).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411760" y="5157192"/>
            <a:ext cx="3024336" cy="17008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12966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barn(inVertical)">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circle(in)">
                                      <p:cBhvr>
                                        <p:cTn id="12" dur="2000"/>
                                        <p:tgtEl>
                                          <p:spTgt spid="4">
                                            <p:txEl>
                                              <p:pRg st="0" end="0"/>
                                            </p:txEl>
                                          </p:spTgt>
                                        </p:tgtEl>
                                      </p:cBhvr>
                                    </p:animEffect>
                                  </p:childTnLst>
                                </p:cTn>
                              </p:par>
                              <p:par>
                                <p:cTn id="13" presetID="6" presetClass="entr" presetSubtype="16" fill="hold" nodeType="with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animEffect transition="in" filter="circle(in)">
                                      <p:cBhvr>
                                        <p:cTn id="15" dur="20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9218" name="Picture 2" descr="C:\Users\Ильхам\Desktop\проект\0_72212_c483ff4f_XL.pn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6857999"/>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51520" y="260648"/>
            <a:ext cx="5688632" cy="1261884"/>
          </a:xfrm>
          <a:prstGeom prst="rect">
            <a:avLst/>
          </a:prstGeom>
          <a:noFill/>
        </p:spPr>
        <p:txBody>
          <a:bodyPr wrap="square" rtlCol="0">
            <a:spAutoFit/>
          </a:bodyPr>
          <a:lstStyle/>
          <a:p>
            <a:r>
              <a:rPr lang="tt-RU" sz="3800" b="1" cap="all" dirty="0">
                <a:ln w="500">
                  <a:solidFill>
                    <a:srgbClr val="B13F9A">
                      <a:shade val="20000"/>
                      <a:satMod val="120000"/>
                    </a:srgbClr>
                  </a:solidFill>
                </a:ln>
                <a:solidFill>
                  <a:srgbClr val="00B050"/>
                </a:solidFill>
                <a:ea typeface="+mj-ea"/>
                <a:cs typeface="+mj-cs"/>
              </a:rPr>
              <a:t>ГИА га әзерләнәбез</a:t>
            </a:r>
            <a:br>
              <a:rPr lang="tt-RU" sz="3800" b="1" cap="all" dirty="0">
                <a:ln w="500">
                  <a:solidFill>
                    <a:srgbClr val="B13F9A">
                      <a:shade val="20000"/>
                      <a:satMod val="120000"/>
                    </a:srgbClr>
                  </a:solidFill>
                </a:ln>
                <a:solidFill>
                  <a:srgbClr val="00B050"/>
                </a:solidFill>
                <a:ea typeface="+mj-ea"/>
                <a:cs typeface="+mj-cs"/>
              </a:rPr>
            </a:br>
            <a:r>
              <a:rPr lang="tt-RU" sz="3800" b="1" cap="all" dirty="0">
                <a:ln w="500">
                  <a:solidFill>
                    <a:srgbClr val="B13F9A">
                      <a:shade val="20000"/>
                      <a:satMod val="120000"/>
                    </a:srgbClr>
                  </a:solidFill>
                </a:ln>
                <a:solidFill>
                  <a:srgbClr val="00B050"/>
                </a:solidFill>
                <a:ea typeface="+mj-ea"/>
                <a:cs typeface="+mj-cs"/>
              </a:rPr>
              <a:t>“С” биреме</a:t>
            </a:r>
            <a:endParaRPr lang="ru-RU" dirty="0">
              <a:solidFill>
                <a:srgbClr val="00B050"/>
              </a:solidFill>
            </a:endParaRPr>
          </a:p>
        </p:txBody>
      </p:sp>
      <p:pic>
        <p:nvPicPr>
          <p:cNvPr id="9219"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1520" y="1522532"/>
            <a:ext cx="5328592" cy="53354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234203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31" presetClass="entr" presetSubtype="0" fill="hold" nodeType="clickEffect">
                                  <p:stCondLst>
                                    <p:cond delay="0"/>
                                  </p:stCondLst>
                                  <p:childTnLst>
                                    <p:set>
                                      <p:cBhvr>
                                        <p:cTn id="13" dur="1" fill="hold">
                                          <p:stCondLst>
                                            <p:cond delay="0"/>
                                          </p:stCondLst>
                                        </p:cTn>
                                        <p:tgtEl>
                                          <p:spTgt spid="9219"/>
                                        </p:tgtEl>
                                        <p:attrNameLst>
                                          <p:attrName>style.visibility</p:attrName>
                                        </p:attrNameLst>
                                      </p:cBhvr>
                                      <p:to>
                                        <p:strVal val="visible"/>
                                      </p:to>
                                    </p:set>
                                    <p:anim calcmode="lin" valueType="num">
                                      <p:cBhvr>
                                        <p:cTn id="14" dur="1000" fill="hold"/>
                                        <p:tgtEl>
                                          <p:spTgt spid="9219"/>
                                        </p:tgtEl>
                                        <p:attrNameLst>
                                          <p:attrName>ppt_w</p:attrName>
                                        </p:attrNameLst>
                                      </p:cBhvr>
                                      <p:tavLst>
                                        <p:tav tm="0">
                                          <p:val>
                                            <p:fltVal val="0"/>
                                          </p:val>
                                        </p:tav>
                                        <p:tav tm="100000">
                                          <p:val>
                                            <p:strVal val="#ppt_w"/>
                                          </p:val>
                                        </p:tav>
                                      </p:tavLst>
                                    </p:anim>
                                    <p:anim calcmode="lin" valueType="num">
                                      <p:cBhvr>
                                        <p:cTn id="15" dur="1000" fill="hold"/>
                                        <p:tgtEl>
                                          <p:spTgt spid="9219"/>
                                        </p:tgtEl>
                                        <p:attrNameLst>
                                          <p:attrName>ppt_h</p:attrName>
                                        </p:attrNameLst>
                                      </p:cBhvr>
                                      <p:tavLst>
                                        <p:tav tm="0">
                                          <p:val>
                                            <p:fltVal val="0"/>
                                          </p:val>
                                        </p:tav>
                                        <p:tav tm="100000">
                                          <p:val>
                                            <p:strVal val="#ppt_h"/>
                                          </p:val>
                                        </p:tav>
                                      </p:tavLst>
                                    </p:anim>
                                    <p:anim calcmode="lin" valueType="num">
                                      <p:cBhvr>
                                        <p:cTn id="16" dur="1000" fill="hold"/>
                                        <p:tgtEl>
                                          <p:spTgt spid="9219"/>
                                        </p:tgtEl>
                                        <p:attrNameLst>
                                          <p:attrName>style.rotation</p:attrName>
                                        </p:attrNameLst>
                                      </p:cBhvr>
                                      <p:tavLst>
                                        <p:tav tm="0">
                                          <p:val>
                                            <p:fltVal val="90"/>
                                          </p:val>
                                        </p:tav>
                                        <p:tav tm="100000">
                                          <p:val>
                                            <p:fltVal val="0"/>
                                          </p:val>
                                        </p:tav>
                                      </p:tavLst>
                                    </p:anim>
                                    <p:animEffect transition="in" filter="fade">
                                      <p:cBhvr>
                                        <p:cTn id="17" dur="1000"/>
                                        <p:tgtEl>
                                          <p:spTgt spid="92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3074" name="Picture 2" descr="C:\Users\Ильхам\Desktop\проект\shablony-dlya-prezentaziy-11-3.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27424" y="-4722"/>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971600" y="2333685"/>
            <a:ext cx="7920880" cy="461665"/>
          </a:xfrm>
          <a:prstGeom prst="rect">
            <a:avLst/>
          </a:prstGeom>
          <a:noFill/>
        </p:spPr>
        <p:txBody>
          <a:bodyPr wrap="square" rtlCol="0">
            <a:spAutoFit/>
          </a:bodyPr>
          <a:lstStyle/>
          <a:p>
            <a:endParaRPr lang="ru-RU" sz="2400" b="1" dirty="0">
              <a:solidFill>
                <a:srgbClr val="336600"/>
              </a:solidFill>
              <a:latin typeface="Times New Roman" pitchFamily="18" charset="0"/>
              <a:cs typeface="Times New Roman" pitchFamily="18" charset="0"/>
            </a:endParaRPr>
          </a:p>
        </p:txBody>
      </p:sp>
      <p:sp>
        <p:nvSpPr>
          <p:cNvPr id="7" name="Прямоугольник 6"/>
          <p:cNvSpPr/>
          <p:nvPr/>
        </p:nvSpPr>
        <p:spPr>
          <a:xfrm>
            <a:off x="2143108" y="285728"/>
            <a:ext cx="4572032" cy="584775"/>
          </a:xfrm>
          <a:prstGeom prst="rect">
            <a:avLst/>
          </a:prstGeom>
        </p:spPr>
        <p:txBody>
          <a:bodyPr wrap="square">
            <a:spAutoFit/>
          </a:bodyPr>
          <a:lstStyle/>
          <a:p>
            <a:pPr lvl="0" algn="ctr"/>
            <a:r>
              <a:rPr lang="tt-RU" sz="3200" b="1" cap="all" dirty="0" smtClean="0">
                <a:ln w="500">
                  <a:solidFill>
                    <a:srgbClr val="B13F9A">
                      <a:shade val="20000"/>
                      <a:satMod val="120000"/>
                    </a:srgbClr>
                  </a:solidFill>
                </a:ln>
                <a:solidFill>
                  <a:srgbClr val="FF5050"/>
                </a:solidFill>
              </a:rPr>
              <a:t>Дустыма хат</a:t>
            </a:r>
            <a:endParaRPr lang="tt-RU" sz="3200" b="1" cap="all" dirty="0">
              <a:ln w="500">
                <a:solidFill>
                  <a:srgbClr val="B13F9A">
                    <a:shade val="20000"/>
                    <a:satMod val="120000"/>
                  </a:srgbClr>
                </a:solidFill>
              </a:ln>
              <a:solidFill>
                <a:srgbClr val="FF5050"/>
              </a:solidFill>
            </a:endParaRPr>
          </a:p>
        </p:txBody>
      </p:sp>
      <p:pic>
        <p:nvPicPr>
          <p:cNvPr id="8" name="Содержимое 6" descr="world-summer-friends-wallpaper.jpg"/>
          <p:cNvPicPr>
            <a:picLocks noChangeAspect="1"/>
          </p:cNvPicPr>
          <p:nvPr/>
        </p:nvPicPr>
        <p:blipFill>
          <a:blip r:embed="rId3" cstate="print"/>
          <a:stretch>
            <a:fillRect/>
          </a:stretch>
        </p:blipFill>
        <p:spPr>
          <a:xfrm>
            <a:off x="5286380" y="1142984"/>
            <a:ext cx="3500462" cy="3786214"/>
          </a:xfrm>
          <a:prstGeom prst="rect">
            <a:avLst/>
          </a:prstGeom>
        </p:spPr>
      </p:pic>
      <p:sp>
        <p:nvSpPr>
          <p:cNvPr id="9" name="Прямоугольник 8"/>
          <p:cNvSpPr/>
          <p:nvPr/>
        </p:nvSpPr>
        <p:spPr>
          <a:xfrm>
            <a:off x="1000100" y="785795"/>
            <a:ext cx="4286280" cy="5909310"/>
          </a:xfrm>
          <a:prstGeom prst="rect">
            <a:avLst/>
          </a:prstGeom>
        </p:spPr>
        <p:txBody>
          <a:bodyPr wrap="square">
            <a:spAutoFit/>
          </a:bodyPr>
          <a:lstStyle/>
          <a:p>
            <a:r>
              <a:rPr lang="ru-RU" dirty="0" err="1" smtClean="0">
                <a:latin typeface="Times New Roman" pitchFamily="18" charset="0"/>
                <a:cs typeface="Times New Roman" pitchFamily="18" charset="0"/>
              </a:rPr>
              <a:t>Исәнме, дустым</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Алия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Күп сәлам белән сиңа дустың </a:t>
            </a:r>
            <a:r>
              <a:rPr lang="ru-RU" dirty="0" smtClean="0">
                <a:latin typeface="Times New Roman" pitchFamily="18" charset="0"/>
                <a:cs typeface="Times New Roman" pitchFamily="18" charset="0"/>
              </a:rPr>
              <a:t>Надя хат яза.  </a:t>
            </a:r>
            <a:r>
              <a:rPr lang="ru-RU" dirty="0" err="1" smtClean="0">
                <a:latin typeface="Times New Roman" pitchFamily="18" charset="0"/>
                <a:cs typeface="Times New Roman" pitchFamily="18" charset="0"/>
              </a:rPr>
              <a:t>Әти-әниеңә, әбиеңә,  дусларыңа миннән күп сәлам тапшыр</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Алия</a:t>
            </a:r>
            <a:r>
              <a:rPr lang="ru-RU" dirty="0" smtClean="0">
                <a:latin typeface="Times New Roman" pitchFamily="18" charset="0"/>
                <a:cs typeface="Times New Roman" pitchFamily="18" charset="0"/>
              </a:rPr>
              <a:t>, мин </a:t>
            </a:r>
            <a:r>
              <a:rPr lang="ru-RU" dirty="0" err="1" smtClean="0">
                <a:latin typeface="Times New Roman" pitchFamily="18" charset="0"/>
                <a:cs typeface="Times New Roman" pitchFamily="18" charset="0"/>
              </a:rPr>
              <a:t>синең хатыңны алдым</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бик</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зур</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рәхмәт</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Син</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имтиханнарга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ничек</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әзерләнү турында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сорагансың.</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Дустым</a:t>
            </a:r>
            <a:r>
              <a:rPr lang="ru-RU" dirty="0" smtClean="0">
                <a:latin typeface="Times New Roman" pitchFamily="18" charset="0"/>
                <a:cs typeface="Times New Roman" pitchFamily="18" charset="0"/>
              </a:rPr>
              <a:t>, без </a:t>
            </a:r>
            <a:r>
              <a:rPr lang="ru-RU" dirty="0" err="1" smtClean="0">
                <a:latin typeface="Times New Roman" pitchFamily="18" charset="0"/>
                <a:cs typeface="Times New Roman" pitchFamily="18" charset="0"/>
              </a:rPr>
              <a:t>быел</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имтиханнарны</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яңа формада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бирәчәкбез</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Имтиханнарны</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яхшы</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тапшыру</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өчен, тырышып</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әзерләнергә кирәк.</a:t>
            </a:r>
            <a:r>
              <a:rPr lang="ru-RU" dirty="0" smtClean="0">
                <a:latin typeface="Times New Roman" pitchFamily="18" charset="0"/>
                <a:cs typeface="Times New Roman" pitchFamily="18" charset="0"/>
              </a:rPr>
              <a:t> Мин </a:t>
            </a:r>
            <a:r>
              <a:rPr lang="ru-RU" dirty="0" err="1" smtClean="0">
                <a:latin typeface="Times New Roman" pitchFamily="18" charset="0"/>
                <a:cs typeface="Times New Roman" pitchFamily="18" charset="0"/>
              </a:rPr>
              <a:t>дүрт фәннән имтихан</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тапшырыргателим</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математикадан</a:t>
            </a:r>
            <a:r>
              <a:rPr lang="ru-RU" dirty="0" smtClean="0">
                <a:latin typeface="Times New Roman" pitchFamily="18" charset="0"/>
                <a:cs typeface="Times New Roman" pitchFamily="18" charset="0"/>
              </a:rPr>
              <a:t>, рус </a:t>
            </a:r>
            <a:r>
              <a:rPr lang="ru-RU" dirty="0" err="1" smtClean="0">
                <a:latin typeface="Times New Roman" pitchFamily="18" charset="0"/>
                <a:cs typeface="Times New Roman" pitchFamily="18" charset="0"/>
              </a:rPr>
              <a:t>теленнән</a:t>
            </a:r>
            <a:r>
              <a:rPr lang="ru-RU" dirty="0" smtClean="0">
                <a:latin typeface="Times New Roman" pitchFamily="18" charset="0"/>
                <a:cs typeface="Times New Roman" pitchFamily="18" charset="0"/>
              </a:rPr>
              <a:t>, татар </a:t>
            </a:r>
            <a:r>
              <a:rPr lang="ru-RU" dirty="0" err="1" smtClean="0">
                <a:latin typeface="Times New Roman" pitchFamily="18" charset="0"/>
                <a:cs typeface="Times New Roman" pitchFamily="18" charset="0"/>
              </a:rPr>
              <a:t>теленнән һәм инглиз</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теленнән</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Дәресләрдә укытучыларны</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игътибар</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белән тыңлыйм.</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Алия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үзеңнең хәлләрең ничек</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авырмыйсыңмы?</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Мәктәптә, нинди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яңалыклар </a:t>
            </a:r>
            <a:r>
              <a:rPr lang="ru-RU" dirty="0" smtClean="0">
                <a:latin typeface="Times New Roman" pitchFamily="18" charset="0"/>
                <a:cs typeface="Times New Roman" pitchFamily="18" charset="0"/>
              </a:rPr>
              <a:t>бар? Ял </a:t>
            </a:r>
            <a:r>
              <a:rPr lang="ru-RU" dirty="0" err="1" smtClean="0">
                <a:latin typeface="Times New Roman" pitchFamily="18" charset="0"/>
                <a:cs typeface="Times New Roman" pitchFamily="18" charset="0"/>
              </a:rPr>
              <a:t>көннәрен ничек</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үткәрәсең</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Барысы</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турында</a:t>
            </a:r>
            <a:r>
              <a:rPr lang="ru-RU" dirty="0" smtClean="0">
                <a:latin typeface="Times New Roman" pitchFamily="18" charset="0"/>
                <a:cs typeface="Times New Roman" pitchFamily="18" charset="0"/>
              </a:rPr>
              <a:t> да яз, мин </a:t>
            </a:r>
            <a:r>
              <a:rPr lang="ru-RU" dirty="0" err="1" smtClean="0">
                <a:latin typeface="Times New Roman" pitchFamily="18" charset="0"/>
                <a:cs typeface="Times New Roman" pitchFamily="18" charset="0"/>
              </a:rPr>
              <a:t>синнән </a:t>
            </a:r>
            <a:r>
              <a:rPr lang="ru-RU" dirty="0" smtClean="0">
                <a:latin typeface="Times New Roman" pitchFamily="18" charset="0"/>
                <a:cs typeface="Times New Roman" pitchFamily="18" charset="0"/>
              </a:rPr>
              <a:t>хат </a:t>
            </a:r>
            <a:r>
              <a:rPr lang="ru-RU" dirty="0" err="1" smtClean="0">
                <a:latin typeface="Times New Roman" pitchFamily="18" charset="0"/>
                <a:cs typeface="Times New Roman" pitchFamily="18" charset="0"/>
              </a:rPr>
              <a:t>көтәм</a:t>
            </a:r>
            <a:r>
              <a:rPr lang="ru-RU" dirty="0" smtClean="0">
                <a:latin typeface="Times New Roman" pitchFamily="18" charset="0"/>
                <a:cs typeface="Times New Roman" pitchFamily="18" charset="0"/>
              </a:rPr>
              <a:t>.</a:t>
            </a:r>
          </a:p>
          <a:p>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Сагынып</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дустың </a:t>
            </a:r>
            <a:r>
              <a:rPr lang="ru-RU" dirty="0" smtClean="0">
                <a:latin typeface="Times New Roman" pitchFamily="18" charset="0"/>
                <a:cs typeface="Times New Roman" pitchFamily="18" charset="0"/>
              </a:rPr>
              <a:t>Надя</a:t>
            </a:r>
          </a:p>
          <a:p>
            <a:r>
              <a:rPr lang="ru-RU" dirty="0" smtClean="0">
                <a:latin typeface="Times New Roman" pitchFamily="18" charset="0"/>
                <a:cs typeface="Times New Roman" pitchFamily="18" charset="0"/>
              </a:rPr>
              <a:t>                           9а класс Маркина Надя</a:t>
            </a: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9487683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barn(inVertical)">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nodePh="1">
                                  <p:stCondLst>
                                    <p:cond delay="0"/>
                                  </p:stCondLst>
                                  <p:endCondLst>
                                    <p:cond evt="begin" delay="0">
                                      <p:tn val="10"/>
                                    </p:cond>
                                  </p:end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circle(in)">
                                      <p:cBhvr>
                                        <p:cTn id="12" dur="20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1026" name="Picture 2" descr="C:\Users\Ильхам\Desktop\проект\shablony-dlya-prezentaziy-11-3.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D:\Документы\Desktop\4oF0pB5f5cM.jpg"/>
          <p:cNvPicPr>
            <a:picLocks noChangeAspect="1" noChangeArrowheads="1"/>
          </p:cNvPicPr>
          <p:nvPr/>
        </p:nvPicPr>
        <p:blipFill>
          <a:blip r:embed="rId3" cstate="print"/>
          <a:srcRect/>
          <a:stretch>
            <a:fillRect/>
          </a:stretch>
        </p:blipFill>
        <p:spPr bwMode="auto">
          <a:xfrm>
            <a:off x="571472" y="0"/>
            <a:ext cx="8286808" cy="6858000"/>
          </a:xfrm>
          <a:prstGeom prst="rect">
            <a:avLst/>
          </a:prstGeom>
          <a:noFill/>
        </p:spPr>
      </p:pic>
    </p:spTree>
    <p:extLst>
      <p:ext uri="{BB962C8B-B14F-4D97-AF65-F5344CB8AC3E}">
        <p14:creationId xmlns:p14="http://schemas.microsoft.com/office/powerpoint/2010/main" val="62739243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зящн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2153</TotalTime>
  <Words>657</Words>
  <Application>Microsoft Office PowerPoint</Application>
  <PresentationFormat>Экран (4:3)</PresentationFormat>
  <Paragraphs>61</Paragraphs>
  <Slides>16</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Изящная</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ГУЛЬНАРА ШАГИТОВНА</dc:creator>
  <cp:lastModifiedBy>User</cp:lastModifiedBy>
  <cp:revision>207</cp:revision>
  <dcterms:created xsi:type="dcterms:W3CDTF">2013-02-05T15:45:16Z</dcterms:created>
  <dcterms:modified xsi:type="dcterms:W3CDTF">2017-09-30T16:47:47Z</dcterms:modified>
</cp:coreProperties>
</file>