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9" r:id="rId1"/>
  </p:sldMasterIdLst>
  <p:notesMasterIdLst>
    <p:notesMasterId r:id="rId18"/>
  </p:notesMasterIdLst>
  <p:sldIdLst>
    <p:sldId id="318" r:id="rId2"/>
    <p:sldId id="333" r:id="rId3"/>
    <p:sldId id="334" r:id="rId4"/>
    <p:sldId id="305" r:id="rId5"/>
    <p:sldId id="336" r:id="rId6"/>
    <p:sldId id="335" r:id="rId7"/>
    <p:sldId id="347" r:id="rId8"/>
    <p:sldId id="337" r:id="rId9"/>
    <p:sldId id="338" r:id="rId10"/>
    <p:sldId id="349" r:id="rId11"/>
    <p:sldId id="339" r:id="rId12"/>
    <p:sldId id="341" r:id="rId13"/>
    <p:sldId id="343" r:id="rId14"/>
    <p:sldId id="344" r:id="rId15"/>
    <p:sldId id="346" r:id="rId16"/>
    <p:sldId id="345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0000"/>
    <a:srgbClr val="FFCC99"/>
    <a:srgbClr val="FFFF99"/>
    <a:srgbClr val="FFFFFF"/>
    <a:srgbClr val="00CCFF"/>
    <a:srgbClr val="66CCFF"/>
    <a:srgbClr val="6699FF"/>
    <a:srgbClr val="CCFFCC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490D3-4F73-4FA1-A382-BC4C6996F264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AAA2A-CF0C-4FCD-B13E-7BF1E5584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AA2A-CF0C-4FCD-B13E-7BF1E558449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05C5019-4ED0-4F27-A683-CC1CD6F7C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01DCD-C322-4125-8697-F20C68B45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B3084-E6C1-4998-879C-ADBCF626F1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01C4264-683F-4531-BB1A-4FE499723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D608B-1DC2-4AEB-8AEE-5C796FC0B3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B2BE6-F31C-4283-96FE-61B7D4B12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62F588B-1E77-4C0D-8DE2-DF8E838B0A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4021-CCD4-4605-A827-0600635968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4DFC7-F203-4386-85AF-7A111BC41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7053-C98F-4956-9A68-843572201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3EF8-3651-442B-A981-BD979FE1DA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F9BB471-FC1B-4F0D-BB5A-0AA2C1AB48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6" r:id="rId7"/>
    <p:sldLayoutId id="2147483997" r:id="rId8"/>
    <p:sldLayoutId id="2147483998" r:id="rId9"/>
    <p:sldLayoutId id="2147483999" r:id="rId10"/>
    <p:sldLayoutId id="2147484000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ru.wikipedia.org/wiki/%D0%94%D0%BE%D0%BC-%D0%BC%D1%83%D0%B7%D0%B5%D0%B9_%D0%93._%D0%92._%D0%9F%D0%BB%D0%B5%D1%85%D0%B0%D0%BD%D0%BE%D0%B2%D0%B0" TargetMode="External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2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357166"/>
            <a:ext cx="8501122" cy="60007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МБОУ гимназия №19 им. Н.З. 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</a:rPr>
              <a:t>Поповичевой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Учебно-исследовательский проект </a:t>
            </a:r>
            <a:r>
              <a:rPr lang="ru-RU" sz="3200" dirty="0">
                <a:solidFill>
                  <a:srgbClr val="FFFF99"/>
                </a:solidFill>
              </a:rPr>
              <a:t/>
            </a:r>
            <a:br>
              <a:rPr lang="ru-RU" sz="3200" dirty="0">
                <a:solidFill>
                  <a:srgbClr val="FFFF99"/>
                </a:solidFill>
              </a:rPr>
            </a:br>
            <a:r>
              <a:rPr lang="ru-RU" sz="3200" dirty="0">
                <a:solidFill>
                  <a:srgbClr val="FFFF99"/>
                </a:solidFill>
              </a:rPr>
              <a:t/>
            </a:r>
            <a:br>
              <a:rPr lang="ru-RU" sz="3200" dirty="0">
                <a:solidFill>
                  <a:srgbClr val="FFFF99"/>
                </a:solidFill>
              </a:rPr>
            </a:br>
            <a:r>
              <a:rPr lang="ru-RU" sz="5400" dirty="0" smtClean="0">
                <a:solidFill>
                  <a:schemeClr val="hlink"/>
                </a:solidFill>
              </a:rPr>
              <a:t>Бордюры в архитектуре города Липецка</a:t>
            </a:r>
            <a:br>
              <a:rPr lang="ru-RU" sz="5400" dirty="0" smtClean="0">
                <a:solidFill>
                  <a:schemeClr val="hlink"/>
                </a:solidFill>
              </a:rPr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>              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Выполнила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Александрова Анастасия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                 Руководитель: Алябьева Е. А.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Липецк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2016</a:t>
            </a:r>
            <a:endParaRPr lang="ru-RU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857364"/>
            <a:ext cx="835824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E0000"/>
                </a:solidFill>
                <a:effectLst/>
                <a:latin typeface="Arial" pitchFamily="34" charset="0"/>
                <a:ea typeface="Times New Roman" pitchFamily="18" charset="0"/>
              </a:rPr>
              <a:t>Исследование  архитектурного дизайна города Липецка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9E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804863" marR="0" lvl="0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1. Используется ли в дизайне бордюр как     архитектурный орнамент.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2. Какой тип бордюра чаще всего используется. </a:t>
            </a:r>
          </a:p>
          <a:p>
            <a:pPr marL="719138" marR="0" lvl="0" indent="-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3. В каких архитектурных сооружениях можно наблюдать бордюр больше всего.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285728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Бордюры</a:t>
            </a:r>
          </a:p>
          <a:p>
            <a:pPr algn="ctr"/>
            <a:r>
              <a:rPr lang="ru-RU" b="1" i="1" dirty="0" smtClean="0">
                <a:solidFill>
                  <a:schemeClr val="hlink"/>
                </a:solidFill>
              </a:rPr>
              <a:t>Применение в архитектуре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5984" y="285728"/>
            <a:ext cx="4572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Бордюры</a:t>
            </a:r>
          </a:p>
          <a:p>
            <a:pPr algn="ctr"/>
            <a:r>
              <a:rPr lang="ru-RU" b="1" i="1" dirty="0" smtClean="0">
                <a:solidFill>
                  <a:schemeClr val="hlink"/>
                </a:solidFill>
              </a:rPr>
              <a:t>Применение в архитектуре</a:t>
            </a:r>
          </a:p>
          <a:p>
            <a:pPr algn="ctr"/>
            <a:endParaRPr lang="ru-RU" b="1" i="1" dirty="0" smtClean="0">
              <a:solidFill>
                <a:schemeClr val="hlink"/>
              </a:solidFill>
            </a:endParaRPr>
          </a:p>
          <a:p>
            <a:pPr algn="ctr"/>
            <a:r>
              <a:rPr lang="ru-RU" b="1" i="1" dirty="0" smtClean="0">
                <a:solidFill>
                  <a:schemeClr val="hlink"/>
                </a:solidFill>
              </a:rPr>
              <a:t>1. Лепнина</a:t>
            </a:r>
            <a:endParaRPr lang="ru-RU" dirty="0"/>
          </a:p>
        </p:txBody>
      </p:sp>
      <p:pic>
        <p:nvPicPr>
          <p:cNvPr id="1026" name="Picture 2" descr="IMGA022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7620" y="2000240"/>
            <a:ext cx="24828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IMGA022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0826" y="1714488"/>
            <a:ext cx="2465388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Липецкий_театр_кукол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643050"/>
            <a:ext cx="3487738" cy="262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усадебный дом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2066" y="3857628"/>
            <a:ext cx="392217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усадебный дом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4714884"/>
            <a:ext cx="2189162" cy="109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усадебный дом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43174" y="4714884"/>
            <a:ext cx="2230718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57158" y="4357695"/>
            <a:ext cx="371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Липецкий театр кукол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6000768"/>
            <a:ext cx="371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Усадебный дом начала ХХ века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5984" y="285728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Бордюры</a:t>
            </a:r>
          </a:p>
          <a:p>
            <a:pPr algn="ctr"/>
            <a:r>
              <a:rPr lang="ru-RU" b="1" i="1" dirty="0" smtClean="0">
                <a:solidFill>
                  <a:schemeClr val="hlink"/>
                </a:solidFill>
              </a:rPr>
              <a:t>Применение в архитектуре</a:t>
            </a:r>
          </a:p>
          <a:p>
            <a:pPr algn="ctr"/>
            <a:r>
              <a:rPr lang="ru-RU" b="1" i="1" dirty="0" smtClean="0">
                <a:solidFill>
                  <a:schemeClr val="hlink"/>
                </a:solidFill>
              </a:rPr>
              <a:t>2. Решётки (чугунное литьё) </a:t>
            </a:r>
            <a:endParaRPr lang="ru-RU" dirty="0"/>
          </a:p>
        </p:txBody>
      </p:sp>
      <p:pic>
        <p:nvPicPr>
          <p:cNvPr id="1029" name="Picture 5" descr="дом мастер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3" y="1428736"/>
            <a:ext cx="3948163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дом мастер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43702" y="1428736"/>
            <a:ext cx="231514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дом мастер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1714488"/>
            <a:ext cx="242889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дом мастер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2357430"/>
            <a:ext cx="2357422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епархия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14876" y="3786190"/>
            <a:ext cx="4145505" cy="270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епархия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0034" y="4643446"/>
            <a:ext cx="3810000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143372" y="3143248"/>
            <a:ext cx="4857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 аптекаря В. К. </a:t>
            </a:r>
            <a:r>
              <a:rPr lang="ru-RU" sz="1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Вяжлинского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(Дом мастера) 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6000768"/>
            <a:ext cx="4286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Липецкое епархиальное управление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5984" y="285728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Бордюры</a:t>
            </a:r>
          </a:p>
          <a:p>
            <a:pPr algn="ctr"/>
            <a:r>
              <a:rPr lang="ru-RU" b="1" i="1" dirty="0" smtClean="0">
                <a:solidFill>
                  <a:schemeClr val="hlink"/>
                </a:solidFill>
              </a:rPr>
              <a:t>Применение в архитектуре</a:t>
            </a:r>
          </a:p>
          <a:p>
            <a:pPr algn="ctr"/>
            <a:r>
              <a:rPr lang="ru-RU" b="1" i="1" dirty="0" smtClean="0">
                <a:solidFill>
                  <a:schemeClr val="hlink"/>
                </a:solidFill>
              </a:rPr>
              <a:t>3. Лепнина и литьё</a:t>
            </a:r>
            <a:endParaRPr lang="ru-RU" dirty="0"/>
          </a:p>
        </p:txBody>
      </p:sp>
      <p:pic>
        <p:nvPicPr>
          <p:cNvPr id="3074" name="Picture 2" descr="Липецк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500174"/>
            <a:ext cx="337026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Липец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571612"/>
            <a:ext cx="4127500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800px-Древне-Успенская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72264" y="3643314"/>
            <a:ext cx="2217736" cy="296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800px-Древне-Успенская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85852" y="4071942"/>
            <a:ext cx="4341813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800px-Древне-Успенская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85852" y="4714884"/>
            <a:ext cx="4341813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Липецк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43438" y="2643182"/>
            <a:ext cx="3027373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800px-Древне-Успенская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143108" y="5357826"/>
            <a:ext cx="2752725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14282" y="3643314"/>
            <a:ext cx="61436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Усадебный дом купца Шелихова (бывшее купеческое собрание)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14546" y="6357958"/>
            <a:ext cx="27860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Древне-Успенская церковь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5984" y="285728"/>
            <a:ext cx="4572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Бордюры</a:t>
            </a:r>
          </a:p>
          <a:p>
            <a:pPr algn="ctr"/>
            <a:r>
              <a:rPr lang="ru-RU" b="1" i="1" dirty="0" smtClean="0">
                <a:solidFill>
                  <a:schemeClr val="hlink"/>
                </a:solidFill>
              </a:rPr>
              <a:t>Применение в архитектуре</a:t>
            </a:r>
          </a:p>
          <a:p>
            <a:pPr algn="ctr"/>
            <a:endParaRPr lang="ru-RU" b="1" i="1" dirty="0" smtClean="0">
              <a:solidFill>
                <a:schemeClr val="hlink"/>
              </a:solidFill>
            </a:endParaRPr>
          </a:p>
          <a:p>
            <a:pPr algn="ctr"/>
            <a:r>
              <a:rPr lang="ru-RU" b="1" i="1" dirty="0" smtClean="0">
                <a:solidFill>
                  <a:schemeClr val="hlink"/>
                </a:solidFill>
              </a:rPr>
              <a:t>4. Резьба</a:t>
            </a:r>
            <a:endParaRPr lang="ru-RU" dirty="0"/>
          </a:p>
        </p:txBody>
      </p:sp>
      <p:pic>
        <p:nvPicPr>
          <p:cNvPr id="5122" name="Picture 2" descr="Дом-музей_Г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857363"/>
            <a:ext cx="4357718" cy="2810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Дом-музей_Г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2071678"/>
            <a:ext cx="2130425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Дом-музей_Г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5357826"/>
            <a:ext cx="4714908" cy="1317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142976" y="4786322"/>
            <a:ext cx="28575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  <a:hlinkClick r:id="rId5" tooltip="Дом-музей Г. В. Плеханова"/>
              </a:rPr>
              <a:t>Дом-музей Г. В. Плеханова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5984" y="285728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Бордюры</a:t>
            </a:r>
          </a:p>
          <a:p>
            <a:pPr algn="ctr"/>
            <a:r>
              <a:rPr lang="ru-RU" b="1" i="1" dirty="0" smtClean="0">
                <a:solidFill>
                  <a:schemeClr val="hlink"/>
                </a:solidFill>
              </a:rPr>
              <a:t>Применение в архитектуре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3786190"/>
            <a:ext cx="3571900" cy="267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357298"/>
            <a:ext cx="3857620" cy="2582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03730" y="19931178"/>
            <a:ext cx="24384000" cy="137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501090" y="11787246"/>
            <a:ext cx="5206994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Рисунок 13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6248" y="1928802"/>
            <a:ext cx="4500594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5720" y="4071942"/>
            <a:ext cx="3857652" cy="2481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Прямоугольник 15"/>
          <p:cNvSpPr/>
          <p:nvPr/>
        </p:nvSpPr>
        <p:spPr>
          <a:xfrm>
            <a:off x="4357686" y="121442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chemeClr val="hlink"/>
                </a:solidFill>
              </a:rPr>
              <a:t>Современная архитектура Липецка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5984" y="285728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Бордюры</a:t>
            </a:r>
          </a:p>
          <a:p>
            <a:pPr algn="ctr"/>
            <a:r>
              <a:rPr lang="ru-RU" b="1" i="1" dirty="0" smtClean="0">
                <a:solidFill>
                  <a:schemeClr val="hlink"/>
                </a:solidFill>
              </a:rPr>
              <a:t>Выводы</a:t>
            </a:r>
          </a:p>
          <a:p>
            <a:pPr algn="ctr"/>
            <a:endParaRPr lang="ru-RU" b="1" i="1" dirty="0" smtClean="0">
              <a:solidFill>
                <a:schemeClr val="hlink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500174"/>
            <a:ext cx="850112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0850" algn="l"/>
                <a:tab pos="576263" algn="l"/>
                <a:tab pos="6858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Применение бордюра как элемента декора архитектурных сооружений города Липецка характерно в большей степени для исторических зданий и, в основном, в виде лепнины на фасаде, решёток оград, резьбы по дереву.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0850" algn="l"/>
                <a:tab pos="576263" algn="l"/>
                <a:tab pos="6858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Фасады зданий 20 и 21 века не украшены бордюрами, бордюры используются лишь в решётках оград.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0850" algn="l"/>
                <a:tab pos="576263" algn="l"/>
                <a:tab pos="6858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Чаще всего в архитектуре города Липецка применяются бордюры 1го и 4го типов.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28596" y="357166"/>
            <a:ext cx="8229600" cy="1152525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Цели исследования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chemeClr val="hlink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457200" y="1905000"/>
            <a:ext cx="8229600" cy="1595438"/>
          </a:xfrm>
          <a:prstGeom prst="rect">
            <a:avLst/>
          </a:prstGeom>
        </p:spPr>
        <p:txBody>
          <a:bodyPr/>
          <a:lstStyle/>
          <a:p>
            <a:pPr marL="365760" lvl="0" indent="-256032" algn="ctr" eaLnBrk="1" fontAlgn="auto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Изучить типы и методы построения бордюров и их использование в архитектуре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на примере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архитектурных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сооружений города Липецка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i="1" dirty="0">
                <a:solidFill>
                  <a:schemeClr val="hlink"/>
                </a:solidFill>
              </a:rPr>
              <a:t>Задачи исследования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628775"/>
            <a:ext cx="8229600" cy="4391025"/>
          </a:xfrm>
          <a:prstGeom prst="rect">
            <a:avLst/>
          </a:prstGeom>
        </p:spPr>
        <p:txBody>
          <a:bodyPr/>
          <a:lstStyle/>
          <a:p>
            <a:pPr marL="609600" indent="-609600" eaLnBrk="1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Изучить геометрические преобразования, положенные в основу бордюров </a:t>
            </a: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Рассмотреть способы построения бордюров и типы бордюров</a:t>
            </a: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Проследить использование ленточных орнаментов - бордюров в украшении архитектурных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сооружений города Липецка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93" name="Rectangle 9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532843" cy="5616575"/>
          </a:xfrm>
          <a:noFill/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hlink"/>
                </a:solidFill>
              </a:rPr>
              <a:t/>
            </a:r>
            <a:br>
              <a:rPr lang="ru-RU" sz="3200" dirty="0" smtClean="0">
                <a:solidFill>
                  <a:schemeClr val="hlink"/>
                </a:solidFill>
              </a:rPr>
            </a:br>
            <a:r>
              <a:rPr lang="ru-RU" sz="3200" dirty="0" smtClean="0">
                <a:solidFill>
                  <a:schemeClr val="hlink"/>
                </a:solidFill>
              </a:rPr>
              <a:t/>
            </a:r>
            <a:br>
              <a:rPr lang="ru-RU" sz="3200" dirty="0" smtClean="0">
                <a:solidFill>
                  <a:schemeClr val="hlink"/>
                </a:solidFill>
              </a:rPr>
            </a:br>
            <a:r>
              <a:rPr lang="ru-RU" sz="2800" dirty="0" smtClean="0">
                <a:solidFill>
                  <a:schemeClr val="hlink"/>
                </a:solidFill>
              </a:rPr>
              <a:t>Орнамент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лат. </a:t>
            </a:r>
            <a:r>
              <a:rPr lang="en-US" sz="2400" dirty="0" err="1">
                <a:solidFill>
                  <a:schemeClr val="accent2">
                    <a:lumMod val="75000"/>
                  </a:schemeClr>
                </a:solidFill>
              </a:rPr>
              <a:t>ornamentum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 –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 украшение) – узор, построенный на ритмическом чередовании и  сочетании геометрических или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изобразительных элементов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rgbClr val="FFFF99"/>
                </a:solidFill>
              </a:rPr>
              <a:t/>
            </a:r>
            <a:br>
              <a:rPr lang="ru-RU" sz="2800" dirty="0" smtClean="0">
                <a:solidFill>
                  <a:srgbClr val="FFFF99"/>
                </a:solidFill>
              </a:rPr>
            </a:br>
            <a:r>
              <a:rPr lang="ru-RU" sz="2800" dirty="0" smtClean="0">
                <a:solidFill>
                  <a:schemeClr val="hlink"/>
                </a:solidFill>
              </a:rPr>
              <a:t> Бордюр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(линейный орнамент) –периодически повторяющийся рисунок на длинной ленте 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715093" y="571480"/>
            <a:ext cx="842891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Орнамент - глубочайшее проникновение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 ритм и строй жизни.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П.А. Флоренский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85786" y="1481328"/>
            <a:ext cx="7901014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Параллельный перенос</a:t>
            </a:r>
          </a:p>
          <a:p>
            <a:pPr algn="ctr"/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142852"/>
            <a:ext cx="542928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Бордюры</a:t>
            </a:r>
          </a:p>
          <a:p>
            <a:pPr algn="ctr"/>
            <a:r>
              <a:rPr lang="ru-RU" b="1" i="1" dirty="0" smtClean="0">
                <a:solidFill>
                  <a:schemeClr val="hlink"/>
                </a:solidFill>
              </a:rPr>
              <a:t>Геометрические преобразования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357430"/>
            <a:ext cx="4464874" cy="3001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Центральная симметрия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Осевая симметрия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142852"/>
            <a:ext cx="542928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Бордюры</a:t>
            </a:r>
          </a:p>
          <a:p>
            <a:pPr algn="ctr"/>
            <a:r>
              <a:rPr lang="ru-RU" b="1" i="1" dirty="0" smtClean="0">
                <a:solidFill>
                  <a:schemeClr val="hlink"/>
                </a:solidFill>
              </a:rPr>
              <a:t>Геометрические преобразования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285992"/>
            <a:ext cx="4000528" cy="2772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357430"/>
            <a:ext cx="3801168" cy="2571768"/>
          </a:xfrm>
          <a:prstGeom prst="rect">
            <a:avLst/>
          </a:prstGeom>
          <a:noFill/>
          <a:ln w="412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5984" y="285728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Бордюры</a:t>
            </a:r>
          </a:p>
          <a:p>
            <a:pPr algn="ctr"/>
            <a:r>
              <a:rPr lang="ru-RU" b="1" i="1" dirty="0" smtClean="0">
                <a:solidFill>
                  <a:schemeClr val="hlink"/>
                </a:solidFill>
              </a:rPr>
              <a:t>Этапы построения</a:t>
            </a:r>
            <a:endParaRPr lang="ru-RU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0694" y="1357298"/>
            <a:ext cx="171451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57158" y="135729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hlink"/>
                </a:solidFill>
              </a:rPr>
              <a:t>Исходный элемент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2214554"/>
            <a:ext cx="471490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hlink"/>
                </a:solidFill>
              </a:rPr>
              <a:t>Фундаментальная область </a:t>
            </a:r>
            <a:r>
              <a:rPr lang="ru-RU" b="1" i="1" dirty="0" smtClean="0">
                <a:solidFill>
                  <a:schemeClr val="hlink"/>
                </a:solidFill>
              </a:rPr>
              <a:t>– </a:t>
            </a:r>
          </a:p>
          <a:p>
            <a:pPr algn="ctr"/>
            <a:r>
              <a:rPr lang="ru-RU" dirty="0" smtClean="0">
                <a:solidFill>
                  <a:schemeClr val="hlink"/>
                </a:solidFill>
              </a:rPr>
              <a:t>фигура, которая параллельным переносом перемещается вдоль края бордюра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14546" y="400050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hlink"/>
                </a:solidFill>
              </a:rPr>
              <a:t>Бордюр</a:t>
            </a:r>
            <a:endParaRPr lang="ru-RU" sz="2400" dirty="0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94" y="2285992"/>
            <a:ext cx="171451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00" y="4714884"/>
            <a:ext cx="3643337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4714884"/>
            <a:ext cx="3643337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1 тип</a:t>
            </a:r>
          </a:p>
          <a:p>
            <a:endParaRPr lang="ru-RU" sz="18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ru-RU" sz="18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ru-RU" sz="18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ru-RU" sz="18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ru-RU" sz="18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>
              <a:buNone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2 тип</a:t>
            </a:r>
          </a:p>
          <a:p>
            <a:endParaRPr lang="ru-RU" sz="18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3 тип</a:t>
            </a:r>
          </a:p>
          <a:p>
            <a:endParaRPr lang="ru-RU" sz="18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ru-RU" sz="18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ru-RU" sz="18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ru-RU" sz="18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ru-RU" sz="18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>
              <a:buNone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4 тип</a:t>
            </a:r>
          </a:p>
          <a:p>
            <a:endParaRPr lang="ru-RU" sz="18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285728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Бордюры</a:t>
            </a:r>
          </a:p>
          <a:p>
            <a:pPr algn="ctr"/>
            <a:r>
              <a:rPr lang="ru-RU" b="1" i="1" dirty="0" smtClean="0">
                <a:solidFill>
                  <a:schemeClr val="hlink"/>
                </a:solidFill>
              </a:rPr>
              <a:t>Основные типы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2071678"/>
            <a:ext cx="3617497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4071942"/>
            <a:ext cx="3643337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4" y="2000240"/>
            <a:ext cx="3500462" cy="1174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2066" y="4071944"/>
            <a:ext cx="3571900" cy="1140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5 тип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6 тип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z="18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ru-RU" sz="18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ru-RU" sz="18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>
              <a:buNone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7 тип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285728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Бордюры</a:t>
            </a:r>
          </a:p>
          <a:p>
            <a:pPr algn="ctr"/>
            <a:r>
              <a:rPr lang="ru-RU" b="1" i="1" dirty="0" smtClean="0">
                <a:solidFill>
                  <a:schemeClr val="hlink"/>
                </a:solidFill>
              </a:rPr>
              <a:t>Основные типы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143116"/>
            <a:ext cx="3929090" cy="107156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786190"/>
            <a:ext cx="3929090" cy="118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3000372"/>
            <a:ext cx="3971953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1973</TotalTime>
  <Words>308</Words>
  <Application>Microsoft PowerPoint</Application>
  <PresentationFormat>Экран (4:3)</PresentationFormat>
  <Paragraphs>88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МБОУ гимназия №19 им. Н.З. Поповичевой  Учебно-исследовательский проект   Бордюры в архитектуре города Липецка                 Выполнила: Александрова Анастасия                   Руководитель: Алябьева Е. А.  Липецк 2016</vt:lpstr>
      <vt:lpstr>Слайд 2</vt:lpstr>
      <vt:lpstr>Задачи исследования</vt:lpstr>
      <vt:lpstr>  Орнамент (лат. ornamentum – украшение) – узор, построенный на ритмическом чередовании и  сочетании геометрических или изобразительных элементов   Бордюр (линейный орнамент) –периодически повторяющийся рисунок на длинной ленте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Орнаменты</dc:title>
  <dc:creator>Masha</dc:creator>
  <cp:lastModifiedBy>Алябьева Е.А.</cp:lastModifiedBy>
  <cp:revision>113</cp:revision>
  <dcterms:created xsi:type="dcterms:W3CDTF">2006-02-25T14:15:10Z</dcterms:created>
  <dcterms:modified xsi:type="dcterms:W3CDTF">2017-09-30T08:26:55Z</dcterms:modified>
</cp:coreProperties>
</file>