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6" r:id="rId3"/>
    <p:sldId id="257" r:id="rId4"/>
    <p:sldId id="258" r:id="rId5"/>
    <p:sldId id="259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95250"/>
            <a:ext cx="62484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Дифференцирование звуков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67640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игровых заданиях рассматриваются характеристики сходных звуков, что можно увидеть в прилагаемой презентации. 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8601" y="2743200"/>
            <a:ext cx="838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Ребёнок должен дифференцировать звуки в словах, найти картинки,</a:t>
            </a:r>
          </a:p>
          <a:p>
            <a:r>
              <a:rPr lang="ru-RU" dirty="0" smtClean="0"/>
              <a:t>в</a:t>
            </a:r>
            <a:r>
              <a:rPr lang="ru-RU" dirty="0" smtClean="0"/>
              <a:t> названиях которых есть каждый из указанных звуков.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Материал подготовлен по материалам книги. Автор </a:t>
            </a:r>
            <a:r>
              <a:rPr lang="ru-RU" dirty="0" err="1" smtClean="0"/>
              <a:t>Земцова</a:t>
            </a:r>
            <a:r>
              <a:rPr lang="ru-RU" dirty="0" smtClean="0"/>
              <a:t> О.Н.</a:t>
            </a:r>
          </a:p>
          <a:p>
            <a:r>
              <a:rPr lang="ru-RU" dirty="0" smtClean="0"/>
              <a:t>Выполнен: Воспитатель </a:t>
            </a:r>
            <a:r>
              <a:rPr lang="ru-RU" dirty="0" err="1" smtClean="0"/>
              <a:t>Бельтикова</a:t>
            </a:r>
            <a:r>
              <a:rPr lang="ru-RU" dirty="0" smtClean="0"/>
              <a:t> И.П. 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1850" y="6400800"/>
            <a:ext cx="24003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5250"/>
            <a:ext cx="64008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95400" y="6248400"/>
            <a:ext cx="6400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5250"/>
            <a:ext cx="66294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66800" y="6096000"/>
            <a:ext cx="6629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95250"/>
            <a:ext cx="70866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90600" y="6096000"/>
            <a:ext cx="7086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95250"/>
            <a:ext cx="64008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371600" y="6096000"/>
            <a:ext cx="6400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5250"/>
            <a:ext cx="67056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066800" y="6096000"/>
            <a:ext cx="6705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7">
      <a:dk1>
        <a:sysClr val="windowText" lastClr="000000"/>
      </a:dk1>
      <a:lt1>
        <a:srgbClr val="4CADC5"/>
      </a:lt1>
      <a:dk2>
        <a:srgbClr val="1F497D"/>
      </a:dk2>
      <a:lt2>
        <a:srgbClr val="92CDDC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52</Words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Дифференцирование звуков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Irina</cp:lastModifiedBy>
  <cp:revision>5</cp:revision>
  <dcterms:created xsi:type="dcterms:W3CDTF">2017-09-30T01:01:16Z</dcterms:created>
  <dcterms:modified xsi:type="dcterms:W3CDTF">2017-09-30T01:46:19Z</dcterms:modified>
</cp:coreProperties>
</file>