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95250"/>
            <a:ext cx="62484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533400"/>
            <a:ext cx="82295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Дифференцирование </a:t>
            </a:r>
            <a:r>
              <a:rPr lang="ru-RU" sz="4000" dirty="0" smtClean="0"/>
              <a:t>звуков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2895599"/>
            <a:ext cx="838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Ребёнок должен дифференцировать звуки в словах, найти картинки,</a:t>
            </a:r>
          </a:p>
          <a:p>
            <a:r>
              <a:rPr lang="ru-RU" dirty="0" smtClean="0"/>
              <a:t>в названиях которых есть каждый из указанных звуков.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Материал подготовлен по материалам книги. Автор </a:t>
            </a:r>
            <a:r>
              <a:rPr lang="ru-RU" dirty="0" err="1" smtClean="0"/>
              <a:t>Земцова</a:t>
            </a:r>
            <a:r>
              <a:rPr lang="ru-RU" dirty="0" smtClean="0"/>
              <a:t> О.Н.</a:t>
            </a:r>
          </a:p>
          <a:p>
            <a:r>
              <a:rPr lang="ru-RU" dirty="0" smtClean="0"/>
              <a:t>Выполнен: Воспитатель </a:t>
            </a:r>
            <a:r>
              <a:rPr lang="ru-RU" dirty="0" err="1" smtClean="0"/>
              <a:t>Бельтикова</a:t>
            </a:r>
            <a:r>
              <a:rPr lang="ru-RU" dirty="0" smtClean="0"/>
              <a:t> И.П. </a:t>
            </a: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990600" y="95250"/>
            <a:ext cx="70104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990600" y="6019800"/>
            <a:ext cx="7010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5250"/>
            <a:ext cx="64008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295400" y="6096000"/>
            <a:ext cx="6400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95250"/>
            <a:ext cx="63246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371600" y="6096000"/>
            <a:ext cx="6324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95250"/>
            <a:ext cx="50292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Другая 3">
      <a:dk1>
        <a:sysClr val="windowText" lastClr="000000"/>
      </a:dk1>
      <a:lt1>
        <a:srgbClr val="00B0F0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00B0F0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37</Words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Irina</cp:lastModifiedBy>
  <cp:revision>2</cp:revision>
  <dcterms:created xsi:type="dcterms:W3CDTF">2017-09-30T02:04:04Z</dcterms:created>
  <dcterms:modified xsi:type="dcterms:W3CDTF">2017-09-30T02:15:37Z</dcterms:modified>
</cp:coreProperties>
</file>