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9" r:id="rId7"/>
    <p:sldId id="261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A513A2-A309-424E-89EC-F47998B2105F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324A91-01BC-497B-A34B-6270326D2E2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9/30/2017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МУНИЦИПАЛЬНОЕ ДОШКОЛЬНОЕ ОБРАЗОВАТЕЛЬНОЕ</a:t>
            </a:r>
            <a:br>
              <a:rPr lang="ru-RU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БЮДЖЕТНОЕ УЧРЕЖДЕНИЕ ДЕТСКИЙ САД № 5</a:t>
            </a:r>
            <a:br>
              <a:rPr lang="ru-RU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«ТЫНДЕНОК»</a:t>
            </a:r>
            <a:br>
              <a:rPr lang="ru-RU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ГОРОДА ТЫНДЫ АМУРСКОЙ ОБЛАСТИ.</a:t>
            </a:r>
            <a:endParaRPr lang="ru-RU" sz="2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sushevskaj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3400" y="2206148"/>
            <a:ext cx="2667000" cy="381730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3810000" y="2819400"/>
            <a:ext cx="4504246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Родительское собрание </a:t>
            </a:r>
          </a:p>
          <a:p>
            <a:pPr algn="ctr"/>
            <a:r>
              <a:rPr lang="ru-RU" sz="2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«Мама, папа, я – привитая семья»</a:t>
            </a:r>
          </a:p>
          <a:p>
            <a:pPr algn="ctr"/>
            <a:endParaRPr lang="ru-RU" sz="20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Подготовила и провела:</a:t>
            </a:r>
          </a:p>
          <a:p>
            <a:pPr algn="ctr"/>
            <a:r>
              <a:rPr lang="ru-RU" sz="2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Заплитная</a:t>
            </a:r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Светлана Лаврентьевна</a:t>
            </a:r>
            <a:endParaRPr lang="ru-RU" sz="20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Воспитатель 1 квалификационной категории старшей группы № 3 «Почемучки»</a:t>
            </a:r>
          </a:p>
          <a:p>
            <a:pPr algn="ctr"/>
            <a:endParaRPr lang="ru-RU" sz="2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25562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 родительского собрания: </a:t>
            </a:r>
            <a:b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Повышение информированности родителей о значимости профилактических прививок для предупреждения заболеваний гриппом у детей и взрослых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600200"/>
            <a:ext cx="8610600" cy="4800600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Задачи: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2" algn="just"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Способствовать воспитанию грамотности родителей в вопросах иммунопрофилактики инфекционных болезней.</a:t>
            </a:r>
          </a:p>
          <a:p>
            <a:pPr lvl="2" algn="just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2" algn="just"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Активизировать педагога на работу с семьями своих воспитанников в вопросах вакцинации.</a:t>
            </a:r>
          </a:p>
          <a:p>
            <a:pPr lvl="2" algn="just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2" algn="just"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Создавать условия для участия родителей в образовательном процессе.</a:t>
            </a:r>
          </a:p>
          <a:p>
            <a:pPr lvl="2" algn="just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2" algn="just"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Повышать роль семьи в воспитании детей.</a:t>
            </a:r>
          </a:p>
          <a:p>
            <a:pPr lvl="2">
              <a:buNone/>
            </a:pP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534400" cy="2743200"/>
          </a:xfrm>
        </p:spPr>
        <p:txBody>
          <a:bodyPr>
            <a:normAutofit fontScale="90000"/>
          </a:bodyPr>
          <a:lstStyle/>
          <a:p>
            <a:pPr algn="l"/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Ожидаемые результаты:</a:t>
            </a:r>
            <a:b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Заинтересованность родителей в посещении родительских собраний.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Грамотно подходить к вопросам о прививках в жизни своих детей и себя.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Получить профессиональные сведения о профилактических прививках для предупреждения заболеваний гриппом у детей и взрослым.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3124200"/>
            <a:ext cx="8153400" cy="3001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Дата проведения: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28 сентября 2017 года.</a:t>
            </a:r>
          </a:p>
          <a:p>
            <a:pPr>
              <a:buNone/>
            </a:pP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Продолжительность  родительского собрания: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30 минут.</a:t>
            </a:r>
          </a:p>
          <a:p>
            <a:pPr>
              <a:buNone/>
            </a:pP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Участники: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педагог, родители, дети.</a:t>
            </a:r>
          </a:p>
          <a:p>
            <a:pPr>
              <a:buNone/>
            </a:pP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Приглашен: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детский врач – педиатр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Коваленко Людмила Владимировна.</a:t>
            </a:r>
          </a:p>
          <a:p>
            <a:pPr>
              <a:buNone/>
            </a:pP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Присутствовали родители старшей группы № 3 «Почемучки» в количестве: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15 человек.</a:t>
            </a:r>
            <a:endParaRPr lang="ru-RU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458200" cy="3276600"/>
          </a:xfrm>
        </p:spPr>
        <p:txBody>
          <a:bodyPr>
            <a:normAutofit fontScale="90000"/>
          </a:bodyPr>
          <a:lstStyle/>
          <a:p>
            <a:pPr algn="l"/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Предварительная подготовка к собранию.</a:t>
            </a:r>
            <a:b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 Подбор и распечатка плакатов по профилактике прививок.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Оформление приглашения на родительское собрание.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 Анкетирование родителей по теме «Ваш ребенок и прививка».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 Составление буклетов  для родителей на тему: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«Как не заболеть гриппом. Предупрежден, значит вооружен».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5. Разучивание стихотворений с детьми о пользе прививок.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6. Любительское видео «Дети о прививках».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7.Папка Консультация для родителей о прививках.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Рисунок 16" descr="P1020442.JPG"/>
          <p:cNvPicPr>
            <a:picLocks noChangeAspect="1"/>
          </p:cNvPicPr>
          <p:nvPr/>
        </p:nvPicPr>
        <p:blipFill>
          <a:blip r:embed="rId3" cstate="print">
            <a:lum bright="20000" contrast="40000"/>
          </a:blip>
          <a:stretch>
            <a:fillRect/>
          </a:stretch>
        </p:blipFill>
        <p:spPr>
          <a:xfrm>
            <a:off x="1905000" y="3352800"/>
            <a:ext cx="4320000" cy="32400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4267200"/>
          </a:xfrm>
        </p:spPr>
        <p:txBody>
          <a:bodyPr>
            <a:normAutofit fontScale="90000"/>
          </a:bodyPr>
          <a:lstStyle/>
          <a:p>
            <a:pPr algn="l"/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</a:t>
            </a:r>
            <a:b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Этапы проведения родительского собрания:</a:t>
            </a:r>
            <a:b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 Приветствие собравшимся, озвучивание темы собрания.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Выступление детей группы – стихотворения о прививках.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 Краткий вывод по анкетированию.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 Выступление детского врача – педиатра.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5. Вопросы родителей к гостю.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6. Мини – игра с родителями, продолжите фразу: «Мой ребенок будет здоров, если я…»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7. Видео ролик «Дети о прививках»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8. Буклеты о профилактике гриппа.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rekomendatsii_roditelya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19800" y="2667000"/>
            <a:ext cx="2798400" cy="3960000"/>
          </a:xfrm>
          <a:prstGeom prst="rect">
            <a:avLst/>
          </a:prstGeom>
        </p:spPr>
      </p:pic>
      <p:pic>
        <p:nvPicPr>
          <p:cNvPr id="12" name="Рисунок 11" descr="P102043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62000" y="3657600"/>
            <a:ext cx="4032000" cy="30240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960438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IMG_20170928_17124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" y="838200"/>
            <a:ext cx="4050000" cy="5400000"/>
          </a:xfrm>
          <a:prstGeom prst="rect">
            <a:avLst/>
          </a:prstGeom>
        </p:spPr>
      </p:pic>
      <p:pic>
        <p:nvPicPr>
          <p:cNvPr id="7" name="Рисунок 6" descr="IMG_20170928_17131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05400" y="2743200"/>
            <a:ext cx="2970000" cy="39600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4419600" y="152400"/>
            <a:ext cx="442089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«Совсем не бояться прививки</a:t>
            </a:r>
          </a:p>
          <a:p>
            <a:pPr algn="ctr"/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Ни взрослые, ни малыши.</a:t>
            </a:r>
          </a:p>
          <a:p>
            <a:pPr algn="ctr"/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От гриппа, от кори, от свинки</a:t>
            </a:r>
          </a:p>
          <a:p>
            <a:pPr algn="ctr"/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Себя защитить поспеши».</a:t>
            </a:r>
            <a:endParaRPr lang="ru-RU" sz="2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716050" y="1371600"/>
            <a:ext cx="395967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</a:t>
            </a:r>
            <a:r>
              <a:rPr lang="ru-RU" sz="20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Укольчик</a:t>
            </a:r>
            <a:r>
              <a:rPr lang="ru-RU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ты  сделаешь быстро –</a:t>
            </a:r>
          </a:p>
          <a:p>
            <a:pPr algn="ctr"/>
            <a:r>
              <a:rPr lang="ru-RU" sz="2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 тебе не придут никогда</a:t>
            </a:r>
          </a:p>
          <a:p>
            <a:pPr algn="ctr"/>
            <a:r>
              <a:rPr lang="ru-RU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Краснуха и оспа. Прививка </a:t>
            </a:r>
          </a:p>
          <a:p>
            <a:pPr algn="ctr"/>
            <a:r>
              <a:rPr lang="ru-RU" sz="2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 страже здоровья всегда».</a:t>
            </a:r>
            <a:endParaRPr lang="ru-RU" sz="2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IMG_20170928_17154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" y="3048000"/>
            <a:ext cx="4800000" cy="3600000"/>
          </a:xfrm>
          <a:prstGeom prst="rect">
            <a:avLst/>
          </a:prstGeom>
        </p:spPr>
      </p:pic>
      <p:pic>
        <p:nvPicPr>
          <p:cNvPr id="7" name="Рисунок 6" descr="P102043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91000" y="152400"/>
            <a:ext cx="4800000" cy="36000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52400" y="228600"/>
            <a:ext cx="3962400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Предварительное анкетирование показало, что 70% родителей согласны с тем, что прививки необходимы и важны в жизни наших детей. Но есть  вопросы по календарю прививок, как должен наблюдаться ребенок после вакцинации и всегда ли это нужно. Чем отличаются прививки от гриппа детям и для взрослых.</a:t>
            </a:r>
            <a:endParaRPr lang="ru-RU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029200" y="3810000"/>
            <a:ext cx="3963690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Возникли вопросы:</a:t>
            </a:r>
          </a:p>
          <a:p>
            <a:pPr algn="ctr"/>
            <a:r>
              <a:rPr lang="ru-RU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- В каком случае ставить прививку не желательно?</a:t>
            </a:r>
          </a:p>
          <a:p>
            <a:pPr algn="ctr"/>
            <a:r>
              <a:rPr lang="ru-RU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-Зачем нужна ревакцинация Манту?</a:t>
            </a:r>
          </a:p>
          <a:p>
            <a:pPr algn="ctr">
              <a:buFontTx/>
              <a:buChar char="-"/>
            </a:pPr>
            <a:r>
              <a:rPr lang="ru-RU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Могут ли поставить прививку без согласия родителей?</a:t>
            </a:r>
          </a:p>
          <a:p>
            <a:pPr algn="ctr">
              <a:buFontTx/>
              <a:buChar char="-"/>
            </a:pPr>
            <a:r>
              <a:rPr lang="ru-RU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Какие инфекционные заболевания встречаются в нашем регионе?</a:t>
            </a:r>
          </a:p>
          <a:p>
            <a:pPr algn="ctr"/>
            <a:r>
              <a:rPr lang="ru-RU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Коваленко Людмила Владимировна ответила на все вопросы.</a:t>
            </a:r>
            <a:endParaRPr lang="ru-RU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P102043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90600" y="1676400"/>
            <a:ext cx="6720000" cy="5040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28600" y="304800"/>
            <a:ext cx="8534400" cy="163121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 smtClean="0">
                <a:ln/>
                <a:solidFill>
                  <a:schemeClr val="accent3"/>
                </a:solidFill>
              </a:rPr>
              <a:t>После просмотра видео ролика «Наши дети о прививках» </a:t>
            </a:r>
            <a:r>
              <a:rPr lang="ru-RU" sz="2000" b="1" smtClean="0">
                <a:ln/>
                <a:solidFill>
                  <a:schemeClr val="accent3"/>
                </a:solidFill>
              </a:rPr>
              <a:t>и </a:t>
            </a:r>
            <a:endParaRPr lang="ru-RU" sz="2000" b="1" smtClean="0">
              <a:ln/>
              <a:solidFill>
                <a:schemeClr val="accent3"/>
              </a:solidFill>
            </a:endParaRPr>
          </a:p>
          <a:p>
            <a:pPr algn="ctr"/>
            <a:r>
              <a:rPr lang="ru-RU" sz="2000" b="1" smtClean="0">
                <a:ln/>
                <a:solidFill>
                  <a:schemeClr val="accent3"/>
                </a:solidFill>
              </a:rPr>
              <a:t>«</a:t>
            </a:r>
            <a:r>
              <a:rPr lang="ru-RU" sz="2000" b="1" dirty="0" smtClean="0">
                <a:ln/>
                <a:solidFill>
                  <a:schemeClr val="accent3"/>
                </a:solidFill>
              </a:rPr>
              <a:t>Кто такой здоровый человек»</a:t>
            </a:r>
          </a:p>
          <a:p>
            <a:pPr algn="ctr"/>
            <a:r>
              <a:rPr lang="ru-RU" sz="2000" b="1" dirty="0" smtClean="0">
                <a:ln/>
                <a:solidFill>
                  <a:schemeClr val="accent3"/>
                </a:solidFill>
              </a:rPr>
              <a:t> </a:t>
            </a:r>
            <a:r>
              <a:rPr lang="ru-RU" sz="2000" b="1" dirty="0" smtClean="0">
                <a:ln/>
                <a:solidFill>
                  <a:schemeClr val="accent3"/>
                </a:solidFill>
              </a:rPr>
              <a:t>каждый родитель получил буклет о профилактике гриппа.</a:t>
            </a:r>
          </a:p>
          <a:p>
            <a:pPr algn="ctr"/>
            <a:endParaRPr lang="ru-RU" sz="2000" b="1" dirty="0" smtClean="0">
              <a:ln/>
              <a:solidFill>
                <a:schemeClr val="accent3"/>
              </a:solidFill>
            </a:endParaRPr>
          </a:p>
          <a:p>
            <a:pPr algn="ctr"/>
            <a:endParaRPr lang="ru-RU" sz="2000" b="1" dirty="0">
              <a:ln/>
              <a:solidFill>
                <a:schemeClr val="accent3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0.9|0.9|0.7|0.7|0.8|0.7|0.5|0.3|0.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"/>
</p:tagLst>
</file>

<file path=ppt/theme/theme1.xml><?xml version="1.0" encoding="utf-8"?>
<a:theme xmlns:a="http://schemas.openxmlformats.org/drawingml/2006/main" name="Office Theme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328</TotalTime>
  <Words>300</Words>
  <Application>Microsoft Office PowerPoint</Application>
  <PresentationFormat>Экран (4:3)</PresentationFormat>
  <Paragraphs>44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Office Theme</vt:lpstr>
      <vt:lpstr>МУНИЦИПАЛЬНОЕ ДОШКОЛЬНОЕ ОБРАЗОВАТЕЛЬНОЕ БЮДЖЕТНОЕ УЧРЕЖДЕНИЕ ДЕТСКИЙ САД № 5 «ТЫНДЕНОК» ГОРОДА ТЫНДЫ АМУРСКОЙ ОБЛАСТИ.</vt:lpstr>
      <vt:lpstr>Цель родительского собрания:  Повышение информированности родителей о значимости профилактических прививок для предупреждения заболеваний гриппом у детей и взрослых</vt:lpstr>
      <vt:lpstr>  Ожидаемые результаты:  - Заинтересованность родителей в посещении родительских собраний. - Грамотно подходить к вопросам о прививках в жизни своих детей и себя. - Получить профессиональные сведения о профилактических прививках для предупреждения заболеваний гриппом у детей и взрослым.   </vt:lpstr>
      <vt:lpstr>                   Предварительная подготовка к собранию. 1. Подбор и распечатка плакатов по профилактике прививок. 2. Оформление приглашения на родительское собрание. 3. Анкетирование родителей по теме «Ваш ребенок и прививка». 4. Составление буклетов  для родителей на тему:  «Как не заболеть гриппом. Предупрежден, значит вооружен». 5. Разучивание стихотворений с детьми о пользе прививок. 6. Любительское видео «Дети о прививках». 7.Папка Консультация для родителей о прививках. </vt:lpstr>
      <vt:lpstr>                          Этапы проведения родительского собрания: 1. Приветствие собравшимся, озвучивание темы собрания. 2. Выступление детей группы – стихотворения о прививках. 3. Краткий вывод по анкетированию. 4. Выступление детского врача – педиатра. 5. Вопросы родителей к гостю. 6. Мини – игра с родителями, продолжите фразу: «Мой ребенок будет здоров, если я…» 7. Видео ролик «Дети о прививках» 8. Буклеты о профилактике гриппа.   </vt:lpstr>
      <vt:lpstr>  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ДОШКОЛЬНОЕ ОБРАЗОВАТЕЛЬНОЕ БЮДЖЕТНОЕ УЧРЕЖДЕНИЕ ДЕТСКИЙ САД № 5 «ТЫНДЕНОК» ГОРОДА ТЫНДЫ АМУРСКОЙ ОБЛАСТИ.</dc:title>
  <dc:creator>admin</dc:creator>
  <cp:lastModifiedBy>admin</cp:lastModifiedBy>
  <cp:revision>45</cp:revision>
  <dcterms:created xsi:type="dcterms:W3CDTF">2017-04-24T11:55:28Z</dcterms:created>
  <dcterms:modified xsi:type="dcterms:W3CDTF">2017-09-30T10:45:07Z</dcterms:modified>
</cp:coreProperties>
</file>