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84" r:id="rId4"/>
    <p:sldId id="283" r:id="rId5"/>
    <p:sldId id="258" r:id="rId6"/>
    <p:sldId id="259" r:id="rId7"/>
    <p:sldId id="261" r:id="rId8"/>
    <p:sldId id="262" r:id="rId9"/>
    <p:sldId id="263" r:id="rId10"/>
    <p:sldId id="285" r:id="rId11"/>
    <p:sldId id="264" r:id="rId12"/>
    <p:sldId id="265" r:id="rId13"/>
    <p:sldId id="286" r:id="rId14"/>
    <p:sldId id="268" r:id="rId15"/>
    <p:sldId id="282" r:id="rId1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505598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buClr>
                <a:srgbClr val="F597A4"/>
              </a:buClr>
              <a:buFont typeface="Calibri"/>
              <a:buNone/>
              <a:defRPr sz="5600" b="1" i="0" u="none" strike="noStrike" cap="none" baseline="0">
                <a:solidFill>
                  <a:srgbClr val="F597A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533400" y="3228535"/>
            <a:ext cx="7854696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45720" indent="0" algn="r" rtl="0">
              <a:spcBef>
                <a:spcPts val="520"/>
              </a:spcBef>
              <a:buClr>
                <a:schemeClr val="accent3"/>
              </a:buClr>
              <a:buFont typeface="Arial"/>
              <a:buNone/>
              <a:defRPr sz="2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ctr" rtl="0">
              <a:spcBef>
                <a:spcPts val="480"/>
              </a:spcBef>
              <a:buClr>
                <a:schemeClr val="accent1"/>
              </a:buClr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ctr" rtl="0">
              <a:spcBef>
                <a:spcPts val="420"/>
              </a:spcBef>
              <a:buClr>
                <a:schemeClr val="accent2"/>
              </a:buClr>
              <a:buFont typeface="Arial"/>
              <a:buNone/>
              <a:defRPr sz="21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ctr" rtl="0">
              <a:spcBef>
                <a:spcPts val="400"/>
              </a:spcBef>
              <a:buClr>
                <a:schemeClr val="accent3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ctr" rtl="0">
              <a:spcBef>
                <a:spcPts val="400"/>
              </a:spcBef>
              <a:buClr>
                <a:schemeClr val="accent4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ctr" rtl="0">
              <a:spcBef>
                <a:spcPts val="360"/>
              </a:spcBef>
              <a:buClr>
                <a:schemeClr val="accent5"/>
              </a:buClr>
              <a:buFont typeface="Arial"/>
              <a:buNone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ctr" rtl="0">
              <a:spcBef>
                <a:spcPts val="320"/>
              </a:spcBef>
              <a:buClr>
                <a:schemeClr val="accent6"/>
              </a:buClr>
              <a:buFont typeface="Arial"/>
              <a:buNone/>
              <a:defRPr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ctr" rtl="0">
              <a:spcBef>
                <a:spcPts val="320"/>
              </a:spcBef>
              <a:buClr>
                <a:schemeClr val="lt2"/>
              </a:buClr>
              <a:buFont typeface="Arial"/>
              <a:buNone/>
              <a:defRPr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ctr" rtl="0">
              <a:spcBef>
                <a:spcPts val="280"/>
              </a:spcBef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CBCBC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CBCBC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CBCBC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itleAndTx" type="vertTitleAndTx">
  <p:cSld name="vertTitleAndTx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 rot="5400000">
            <a:off x="5052218" y="2491582"/>
            <a:ext cx="5211763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5000" b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 rot="5400000">
            <a:off x="861218" y="510382"/>
            <a:ext cx="5211763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indent="-179070" algn="l" rtl="0">
              <a:spcBef>
                <a:spcPts val="520"/>
              </a:spcBef>
              <a:buClr>
                <a:schemeClr val="accent3"/>
              </a:buClr>
              <a:buFont typeface="Arial"/>
              <a:buChar char="•"/>
              <a:defRPr sz="2600">
                <a:solidFill>
                  <a:schemeClr val="dk1"/>
                </a:solidFill>
              </a:defRPr>
            </a:lvl1pPr>
            <a:lvl2pPr marL="640080" indent="-182880" algn="l" rtl="0">
              <a:spcBef>
                <a:spcPts val="480"/>
              </a:spcBef>
              <a:buClr>
                <a:schemeClr val="accent1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2pPr>
            <a:lvl3pPr marL="914400" indent="-196850" algn="l" rtl="0">
              <a:spcBef>
                <a:spcPts val="420"/>
              </a:spcBef>
              <a:buClr>
                <a:schemeClr val="accent2"/>
              </a:buClr>
              <a:buFont typeface="Arial"/>
              <a:buChar char="•"/>
              <a:defRPr sz="2100">
                <a:solidFill>
                  <a:schemeClr val="dk1"/>
                </a:solidFill>
              </a:defRPr>
            </a:lvl3pPr>
            <a:lvl4pPr marL="1188720" indent="-160019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marL="1463040" indent="-167639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marL="1737360" indent="-159385" algn="l" rtl="0">
              <a:spcBef>
                <a:spcPts val="360"/>
              </a:spcBef>
              <a:buClr>
                <a:schemeClr val="accent5"/>
              </a:buClr>
              <a:buFont typeface="Arial"/>
              <a:buChar char="•"/>
              <a:defRPr sz="1800">
                <a:solidFill>
                  <a:schemeClr val="dk1"/>
                </a:solidFill>
              </a:defRPr>
            </a:lvl6pPr>
            <a:lvl7pPr marL="1920240" indent="-145414" algn="l" rtl="0">
              <a:spcBef>
                <a:spcPts val="320"/>
              </a:spcBef>
              <a:buClr>
                <a:schemeClr val="accent6"/>
              </a:buClr>
              <a:buFont typeface="Arial"/>
              <a:buChar char="•"/>
              <a:defRPr sz="1600" baseline="0">
                <a:solidFill>
                  <a:schemeClr val="dk1"/>
                </a:solidFill>
              </a:defRPr>
            </a:lvl7pPr>
            <a:lvl8pPr marL="2194560" indent="-127635" algn="l" rtl="0">
              <a:spcBef>
                <a:spcPts val="320"/>
              </a:spcBef>
              <a:buClr>
                <a:schemeClr val="dk2"/>
              </a:buClr>
              <a:buFont typeface="Arial"/>
              <a:buChar char="•"/>
              <a:defRPr sz="1600">
                <a:solidFill>
                  <a:schemeClr val="dk1"/>
                </a:solidFill>
              </a:defRPr>
            </a:lvl8pPr>
            <a:lvl9pPr marL="2468880" indent="-128904" algn="l" rtl="0">
              <a:spcBef>
                <a:spcPts val="280"/>
              </a:spcBef>
              <a:buClr>
                <a:schemeClr val="dk2"/>
              </a:buClr>
              <a:buFont typeface="Arial"/>
              <a:buChar char="•"/>
              <a:defRPr sz="1400" baseline="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5000" b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indent="-179070" algn="l" rtl="0">
              <a:spcBef>
                <a:spcPts val="520"/>
              </a:spcBef>
              <a:buClr>
                <a:schemeClr val="accent3"/>
              </a:buClr>
              <a:buFont typeface="Arial"/>
              <a:buChar char="•"/>
              <a:defRPr sz="2600">
                <a:solidFill>
                  <a:schemeClr val="dk1"/>
                </a:solidFill>
              </a:defRPr>
            </a:lvl1pPr>
            <a:lvl2pPr marL="640080" indent="-182880" algn="l" rtl="0">
              <a:spcBef>
                <a:spcPts val="480"/>
              </a:spcBef>
              <a:buClr>
                <a:schemeClr val="accent1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2pPr>
            <a:lvl3pPr marL="914400" indent="-196850" algn="l" rtl="0">
              <a:spcBef>
                <a:spcPts val="420"/>
              </a:spcBef>
              <a:buClr>
                <a:schemeClr val="accent2"/>
              </a:buClr>
              <a:buFont typeface="Arial"/>
              <a:buChar char="•"/>
              <a:defRPr sz="2100">
                <a:solidFill>
                  <a:schemeClr val="dk1"/>
                </a:solidFill>
              </a:defRPr>
            </a:lvl3pPr>
            <a:lvl4pPr marL="1188720" indent="-160019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marL="1463040" indent="-167639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marL="1737360" indent="-159385" algn="l" rtl="0">
              <a:spcBef>
                <a:spcPts val="360"/>
              </a:spcBef>
              <a:buClr>
                <a:schemeClr val="accent5"/>
              </a:buClr>
              <a:buFont typeface="Arial"/>
              <a:buChar char="•"/>
              <a:defRPr sz="1800">
                <a:solidFill>
                  <a:schemeClr val="dk1"/>
                </a:solidFill>
              </a:defRPr>
            </a:lvl6pPr>
            <a:lvl7pPr marL="1920240" indent="-145414" algn="l" rtl="0">
              <a:spcBef>
                <a:spcPts val="320"/>
              </a:spcBef>
              <a:buClr>
                <a:schemeClr val="accent6"/>
              </a:buClr>
              <a:buFont typeface="Arial"/>
              <a:buChar char="•"/>
              <a:defRPr sz="1600" baseline="0">
                <a:solidFill>
                  <a:schemeClr val="dk1"/>
                </a:solidFill>
              </a:defRPr>
            </a:lvl7pPr>
            <a:lvl8pPr marL="2194560" indent="-127635" algn="l" rtl="0">
              <a:spcBef>
                <a:spcPts val="320"/>
              </a:spcBef>
              <a:buClr>
                <a:schemeClr val="dk2"/>
              </a:buClr>
              <a:buFont typeface="Arial"/>
              <a:buChar char="•"/>
              <a:defRPr sz="1600">
                <a:solidFill>
                  <a:schemeClr val="dk1"/>
                </a:solidFill>
              </a:defRPr>
            </a:lvl8pPr>
            <a:lvl9pPr marL="2468880" indent="-128904" algn="l" rtl="0">
              <a:spcBef>
                <a:spcPts val="280"/>
              </a:spcBef>
              <a:buClr>
                <a:schemeClr val="dk2"/>
              </a:buClr>
              <a:buFont typeface="Arial"/>
              <a:buChar char="•"/>
              <a:defRPr sz="1400" baseline="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Head" type="secHead">
  <p:cSld name="secHead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530352" y="1316736"/>
            <a:ext cx="7772400" cy="13624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98D69A"/>
              </a:buClr>
              <a:buFont typeface="Calibri"/>
              <a:buNone/>
              <a:defRPr sz="5600" b="1" cap="none" baseline="0">
                <a:solidFill>
                  <a:srgbClr val="98D69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Clr>
                <a:schemeClr val="lt1"/>
              </a:buClr>
              <a:buNone/>
              <a:defRPr sz="2200">
                <a:solidFill>
                  <a:schemeClr val="lt1"/>
                </a:solidFill>
              </a:defRPr>
            </a:lvl1pPr>
            <a:lvl2pPr rtl="0">
              <a:buClr>
                <a:schemeClr val="lt1"/>
              </a:buClr>
              <a:buNone/>
              <a:defRPr sz="1800">
                <a:solidFill>
                  <a:schemeClr val="lt1"/>
                </a:solidFill>
              </a:defRPr>
            </a:lvl2pPr>
            <a:lvl3pPr rtl="0"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3pPr>
            <a:lvl4pPr rtl="0">
              <a:buClr>
                <a:schemeClr val="lt1"/>
              </a:buClr>
              <a:buNone/>
              <a:defRPr sz="1400">
                <a:solidFill>
                  <a:schemeClr val="lt1"/>
                </a:solidFill>
              </a:defRPr>
            </a:lvl4pPr>
            <a:lvl5pPr rtl="0">
              <a:buClr>
                <a:schemeClr val="lt1"/>
              </a:buClr>
              <a:buNone/>
              <a:defRPr sz="1400">
                <a:solidFill>
                  <a:schemeClr val="lt1"/>
                </a:solidFill>
              </a:defRPr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CBCBC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CBCBC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CBCBC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Obj" type="twoObj">
  <p:cSld name="twoObj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5000" b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1920084"/>
            <a:ext cx="4038599" cy="44348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6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4648200" y="1920084"/>
            <a:ext cx="4038599" cy="44348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6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704087"/>
            <a:ext cx="8305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5000" b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Tx" type="objTx">
  <p:cSld name="objTx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685800" y="514352"/>
            <a:ext cx="2743199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2600" b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2743199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buNone/>
              <a:defRPr sz="1400"/>
            </a:lvl1pPr>
            <a:lvl2pPr indent="0" algn="l" rtl="0">
              <a:buNone/>
              <a:defRPr sz="1200"/>
            </a:lvl2pPr>
            <a:lvl3pPr indent="0" algn="l" rtl="0">
              <a:buNone/>
              <a:defRPr sz="1000"/>
            </a:lvl3pPr>
            <a:lvl4pPr indent="0" algn="l" rtl="0">
              <a:buNone/>
              <a:defRPr sz="900"/>
            </a:lvl4pPr>
            <a:lvl5pPr indent="0" algn="l" rtl="0">
              <a:buNone/>
              <a:defRPr sz="9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3575050" y="1676400"/>
            <a:ext cx="511175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600"/>
            </a:lvl2pPr>
            <a:lvl3pPr rtl="0">
              <a:defRPr sz="2400"/>
            </a:lvl3pPr>
            <a:lvl4pPr rtl="0">
              <a:defRPr sz="2000"/>
            </a:lvl4pPr>
            <a:lvl5pPr rtl="0">
              <a:defRPr sz="18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x" type="picTx">
  <p:cSld name="picTx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/>
        </p:nvSpPr>
        <p:spPr>
          <a:xfrm rot="-10380000" flipH="1">
            <a:off x="3165753" y="1108076"/>
            <a:ext cx="5257800" cy="4114799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9525" cap="rnd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7" name="Shape 67"/>
          <p:cNvSpPr/>
          <p:nvPr/>
        </p:nvSpPr>
        <p:spPr>
          <a:xfrm rot="-10379999" flipH="1">
            <a:off x="8004134" y="5359769"/>
            <a:ext cx="155447" cy="155447"/>
          </a:xfrm>
          <a:prstGeom prst="rtTriangle">
            <a:avLst/>
          </a:prstGeom>
          <a:solidFill>
            <a:srgbClr val="FFFFFF"/>
          </a:solidFill>
          <a:ln w="12700" cap="flat">
            <a:solidFill>
              <a:srgbClr val="FFFFFF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609600" y="1176995"/>
            <a:ext cx="2212848" cy="15826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Clr>
                <a:schemeClr val="dk2"/>
              </a:buClr>
              <a:buFont typeface="Calibri"/>
              <a:buNone/>
              <a:defRPr sz="2000" b="1">
                <a:solidFill>
                  <a:schemeClr val="dk2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09600" y="2828784"/>
            <a:ext cx="2209799" cy="21793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l" rtl="0">
              <a:spcBef>
                <a:spcPts val="250"/>
              </a:spcBef>
              <a:buNone/>
              <a:defRPr sz="1300"/>
            </a:lvl1pPr>
            <a:lvl2pPr rtl="0">
              <a:defRPr sz="1200"/>
            </a:lvl2pPr>
            <a:lvl3pPr rtl="0">
              <a:defRPr sz="1000"/>
            </a:lvl3pPr>
            <a:lvl4pPr rtl="0">
              <a:defRPr sz="900"/>
            </a:lvl4pPr>
            <a:lvl5pPr rtl="0">
              <a:defRPr sz="900"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077200" y="6356350"/>
            <a:ext cx="609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2"/>
          </p:nvPr>
        </p:nvSpPr>
        <p:spPr>
          <a:xfrm rot="420000">
            <a:off x="3485792" y="1199516"/>
            <a:ext cx="4617719" cy="3931919"/>
          </a:xfrm>
          <a:prstGeom prst="rect">
            <a:avLst/>
          </a:prstGeom>
          <a:solidFill>
            <a:schemeClr val="lt2"/>
          </a:solidFill>
          <a:ln w="9525" cap="rnd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b" anchorCtr="0"/>
          <a:lstStyle>
            <a:lvl1pPr marL="0" marR="0" indent="0" algn="l" rtl="0">
              <a:buClr>
                <a:srgbClr val="565E73"/>
              </a:buClr>
              <a:buFont typeface="Arial"/>
              <a:buNone/>
              <a:defRPr sz="3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/>
          <p:nvPr/>
        </p:nvSpPr>
        <p:spPr>
          <a:xfrm rot="10800000" flipH="1">
            <a:off x="-9525" y="5816600"/>
            <a:ext cx="9163050" cy="1041400"/>
          </a:xfrm>
          <a:custGeom>
            <a:avLst/>
            <a:gdLst/>
            <a:ahLst/>
            <a:cxnLst/>
            <a:rect l="0" t="0" r="0" b="0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3E889C">
                  <a:alpha val="44705"/>
                </a:srgbClr>
              </a:gs>
              <a:gs pos="100000">
                <a:srgbClr val="EF435A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 rot="10800000" flipH="1">
            <a:off x="4381500" y="6219825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B54151">
                  <a:alpha val="29803"/>
                </a:srgbClr>
              </a:gs>
              <a:gs pos="80000">
                <a:srgbClr val="40A9C7">
                  <a:alpha val="44705"/>
                </a:srgbClr>
              </a:gs>
              <a:gs pos="100000">
                <a:srgbClr val="40A9C7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x" type="vertTx">
  <p:cSld name="vertTx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5000" b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 rot="5400000">
            <a:off x="2377439" y="15239"/>
            <a:ext cx="4389119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indent="-179070" algn="l" rtl="0">
              <a:spcBef>
                <a:spcPts val="520"/>
              </a:spcBef>
              <a:buClr>
                <a:schemeClr val="accent3"/>
              </a:buClr>
              <a:buFont typeface="Arial"/>
              <a:buChar char="•"/>
              <a:defRPr sz="2600">
                <a:solidFill>
                  <a:schemeClr val="dk1"/>
                </a:solidFill>
              </a:defRPr>
            </a:lvl1pPr>
            <a:lvl2pPr marL="640080" indent="-182880" algn="l" rtl="0">
              <a:spcBef>
                <a:spcPts val="480"/>
              </a:spcBef>
              <a:buClr>
                <a:schemeClr val="accent1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2pPr>
            <a:lvl3pPr marL="914400" indent="-196850" algn="l" rtl="0">
              <a:spcBef>
                <a:spcPts val="420"/>
              </a:spcBef>
              <a:buClr>
                <a:schemeClr val="accent2"/>
              </a:buClr>
              <a:buFont typeface="Arial"/>
              <a:buChar char="•"/>
              <a:defRPr sz="2100">
                <a:solidFill>
                  <a:schemeClr val="dk1"/>
                </a:solidFill>
              </a:defRPr>
            </a:lvl3pPr>
            <a:lvl4pPr marL="1188720" indent="-160019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marL="1463040" indent="-167639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marL="1737360" indent="-159385" algn="l" rtl="0">
              <a:spcBef>
                <a:spcPts val="360"/>
              </a:spcBef>
              <a:buClr>
                <a:schemeClr val="accent5"/>
              </a:buClr>
              <a:buFont typeface="Arial"/>
              <a:buChar char="•"/>
              <a:defRPr sz="1800">
                <a:solidFill>
                  <a:schemeClr val="dk1"/>
                </a:solidFill>
              </a:defRPr>
            </a:lvl6pPr>
            <a:lvl7pPr marL="1920240" indent="-145414" algn="l" rtl="0">
              <a:spcBef>
                <a:spcPts val="320"/>
              </a:spcBef>
              <a:buClr>
                <a:schemeClr val="accent6"/>
              </a:buClr>
              <a:buFont typeface="Arial"/>
              <a:buChar char="•"/>
              <a:defRPr sz="1600" baseline="0">
                <a:solidFill>
                  <a:schemeClr val="dk1"/>
                </a:solidFill>
              </a:defRPr>
            </a:lvl7pPr>
            <a:lvl8pPr marL="2194560" indent="-127635" algn="l" rtl="0">
              <a:spcBef>
                <a:spcPts val="320"/>
              </a:spcBef>
              <a:buClr>
                <a:schemeClr val="dk2"/>
              </a:buClr>
              <a:buFont typeface="Arial"/>
              <a:buChar char="•"/>
              <a:defRPr sz="1600">
                <a:solidFill>
                  <a:schemeClr val="dk1"/>
                </a:solidFill>
              </a:defRPr>
            </a:lvl8pPr>
            <a:lvl9pPr marL="2468880" indent="-128904" algn="l" rtl="0">
              <a:spcBef>
                <a:spcPts val="280"/>
              </a:spcBef>
              <a:buClr>
                <a:schemeClr val="dk2"/>
              </a:buClr>
              <a:buFont typeface="Arial"/>
              <a:buChar char="•"/>
              <a:defRPr sz="1400" baseline="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25000">
              <a:srgbClr val="92D050"/>
            </a:gs>
            <a:gs pos="44000">
              <a:srgbClr val="E5E5E9"/>
            </a:gs>
            <a:gs pos="84000">
              <a:srgbClr val="FFFF00"/>
            </a:gs>
            <a:gs pos="100000">
              <a:srgbClr val="FFFF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-9525" y="-7144"/>
            <a:ext cx="9163050" cy="1041400"/>
          </a:xfrm>
          <a:custGeom>
            <a:avLst/>
            <a:gdLst/>
            <a:ahLst/>
            <a:cxnLst/>
            <a:rect l="0" t="0" r="0" b="0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3E889C">
                  <a:alpha val="44705"/>
                </a:srgbClr>
              </a:gs>
              <a:gs pos="100000">
                <a:srgbClr val="EF435A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" name="Shape 6"/>
          <p:cNvSpPr/>
          <p:nvPr/>
        </p:nvSpPr>
        <p:spPr>
          <a:xfrm>
            <a:off x="4381500" y="-7144"/>
            <a:ext cx="4762500" cy="638174"/>
          </a:xfrm>
          <a:custGeom>
            <a:avLst/>
            <a:gdLst/>
            <a:ahLst/>
            <a:cxnLst/>
            <a:rect l="0" t="0" r="0" b="0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B54151">
                  <a:alpha val="29803"/>
                </a:srgbClr>
              </a:gs>
              <a:gs pos="80000">
                <a:srgbClr val="40A9C7">
                  <a:alpha val="44705"/>
                </a:srgbClr>
              </a:gs>
              <a:gs pos="100000">
                <a:srgbClr val="40A9C7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457200" y="7040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5000" b="0" i="0" u="none" strike="noStrike" cap="none" baseline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indent="-179070" algn="l" rtl="0">
              <a:spcBef>
                <a:spcPts val="520"/>
              </a:spcBef>
              <a:buClr>
                <a:schemeClr val="accent3"/>
              </a:buClr>
              <a:buFont typeface="Arial"/>
              <a:buChar char="•"/>
              <a:defRPr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40080" marR="0" indent="-182880" algn="l" rtl="0">
              <a:spcBef>
                <a:spcPts val="480"/>
              </a:spcBef>
              <a:buClr>
                <a:schemeClr val="accent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-196850" algn="l" rtl="0">
              <a:spcBef>
                <a:spcPts val="420"/>
              </a:spcBef>
              <a:buClr>
                <a:schemeClr val="accent2"/>
              </a:buClr>
              <a:buFont typeface="Arial"/>
              <a:buChar char="•"/>
              <a:defRPr sz="2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188720" marR="0" indent="-160019" algn="l" rtl="0"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463040" marR="0" indent="-167639" algn="l" rtl="0"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737360" marR="0" indent="-159385" algn="l" rtl="0">
              <a:spcBef>
                <a:spcPts val="360"/>
              </a:spcBef>
              <a:buClr>
                <a:schemeClr val="accent5"/>
              </a:buClr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920240" marR="0" indent="-145414" algn="l" rtl="0">
              <a:spcBef>
                <a:spcPts val="320"/>
              </a:spcBef>
              <a:buClr>
                <a:schemeClr val="accent6"/>
              </a:buClr>
              <a:buFont typeface="Arial"/>
              <a:buChar char="•"/>
              <a:defRPr sz="1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194560" marR="0" indent="-127635" algn="l" rtl="0">
              <a:spcBef>
                <a:spcPts val="320"/>
              </a:spcBef>
              <a:buClr>
                <a:schemeClr val="dk2"/>
              </a:buClr>
              <a:buFont typeface="Arial"/>
              <a:buChar char="•"/>
              <a:defRPr sz="1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468880" marR="0" indent="-128904" algn="l" rtl="0">
              <a:spcBef>
                <a:spcPts val="280"/>
              </a:spcBef>
              <a:buClr>
                <a:schemeClr val="dk2"/>
              </a:buClr>
              <a:buFont typeface="Arial"/>
              <a:buChar char="•"/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565E7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12" name="Shape 12"/>
          <p:cNvGrpSpPr/>
          <p:nvPr/>
        </p:nvGrpSpPr>
        <p:grpSpPr>
          <a:xfrm>
            <a:off x="-29294" y="-16113"/>
            <a:ext cx="9198254" cy="1086266"/>
            <a:chOff x="-29322" y="-1971"/>
            <a:chExt cx="9198254" cy="1086266"/>
          </a:xfrm>
        </p:grpSpPr>
        <p:sp>
          <p:nvSpPr>
            <p:cNvPr id="13" name="Shape 13"/>
            <p:cNvSpPr/>
            <p:nvPr/>
          </p:nvSpPr>
          <p:spPr>
            <a:xfrm rot="-164307">
              <a:off x="-19044" y="216549"/>
              <a:ext cx="9163050" cy="649224"/>
            </a:xfrm>
            <a:custGeom>
              <a:avLst/>
              <a:gdLst/>
              <a:ahLst/>
              <a:cxnLst/>
              <a:rect l="0" t="0" r="0" b="0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>
              <a:solidFill>
                <a:srgbClr val="CB5F6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spAutoFit/>
            </a:bodyPr>
            <a:lstStyle/>
            <a:p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-164308">
              <a:off x="-14309" y="290002"/>
              <a:ext cx="9175811" cy="530351"/>
            </a:xfrm>
            <a:custGeom>
              <a:avLst/>
              <a:gdLst/>
              <a:ahLst/>
              <a:cxnLst/>
              <a:rect l="0" t="0" r="0" b="0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spAutoFit/>
            </a:bodyPr>
            <a:lstStyle/>
            <a:p>
              <a:endParaRPr/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3059832" y="188640"/>
            <a:ext cx="5760640" cy="34470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18275" bIns="0" anchor="b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597A4"/>
              </a:buClr>
              <a:buSzPct val="25000"/>
              <a:buFont typeface="Calibri"/>
              <a:buNone/>
            </a:pPr>
            <a:r>
              <a:rPr lang="ru-RU" sz="5600" b="1" i="0" u="none" strike="noStrike" cap="none" baseline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Организация </a:t>
            </a:r>
            <a:br>
              <a:rPr lang="ru-RU" sz="5600" b="1" i="0" u="none" strike="noStrike" cap="none" baseline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5600" b="1" i="0" u="none" strike="noStrike" cap="none" baseline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сюжетно-ролевой игры </a:t>
            </a:r>
            <a:br>
              <a:rPr lang="ru-RU" sz="5600" b="1" i="0" u="none" strike="noStrike" cap="none" baseline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ru-RU" sz="5600" b="1" i="0" u="none" strike="noStrike" cap="none" baseline="0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91"/>
          <p:cNvSpPr/>
          <p:nvPr/>
        </p:nvSpPr>
        <p:spPr>
          <a:xfrm>
            <a:off x="3347864" y="3501008"/>
            <a:ext cx="5094312" cy="206206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r>
              <a:rPr lang="ru-RU" sz="2400" b="1" i="1" smtClean="0">
                <a:solidFill>
                  <a:srgbClr val="0070C0"/>
                </a:solidFill>
              </a:rPr>
              <a:t>Воспитатель 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МКДОУ ЦРР– детский сад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 </a:t>
            </a:r>
            <a:r>
              <a:rPr lang="ru-RU" sz="2400" b="1" i="1" dirty="0" smtClean="0">
                <a:solidFill>
                  <a:srgbClr val="0070C0"/>
                </a:solidFill>
              </a:rPr>
              <a:t>№</a:t>
            </a:r>
            <a:r>
              <a:rPr lang="ru-RU" sz="2400" b="1" i="1" dirty="0" smtClean="0">
                <a:solidFill>
                  <a:srgbClr val="0070C0"/>
                </a:solidFill>
              </a:rPr>
              <a:t>10 </a:t>
            </a:r>
            <a:r>
              <a:rPr lang="ru-RU" sz="2400" b="1" i="1" dirty="0" err="1" smtClean="0">
                <a:solidFill>
                  <a:srgbClr val="0070C0"/>
                </a:solidFill>
              </a:rPr>
              <a:t>г.Россошь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r>
              <a:rPr lang="ru-RU" sz="2800" b="1" i="1" dirty="0" err="1" smtClean="0">
                <a:solidFill>
                  <a:srgbClr val="0070C0"/>
                </a:solidFill>
              </a:rPr>
              <a:t>Прядеина</a:t>
            </a:r>
            <a:r>
              <a:rPr lang="ru-RU" sz="2800" b="1" i="1" dirty="0" smtClean="0">
                <a:solidFill>
                  <a:srgbClr val="0070C0"/>
                </a:solidFill>
              </a:rPr>
              <a:t> Тамара Геннадьевна</a:t>
            </a:r>
            <a:endParaRPr lang="ru-RU" sz="2800" b="1" i="1" dirty="0"/>
          </a:p>
        </p:txBody>
      </p:sp>
      <p:pic>
        <p:nvPicPr>
          <p:cNvPr id="55298" name="Picture 2" descr="дошколята &quot; Blog Archive &quot; Значение знан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92896"/>
            <a:ext cx="2987824" cy="37890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73448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Свободная сюжетная игра — самая привлекательная для детей дошкольного возраста деятельность. Её привлекательность объясняется тем, что в игре ребёнок испытывает внутренне субъективное ощущение свободы, подвластности ему вещей, действий, отношений — всего того, что в практической продуктивной деятельности оказывает сопротивление, даётся с трудом. Это состояние внутренней свободы связано со спецификой сюжетной игры – действием в воображаемой, условной ситуации. Сюжетная игра не требует от ребёнка реального, ощутимого продукта, в ней всё условно, всё «как будто», «понарошку».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3851920" y="548680"/>
            <a:ext cx="4968552" cy="577333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 имеет значение не только для умственного развития ребёнка, но и для развития его личности: принимая на себя в игре различные роли, воссоздавая поступки людей, ребёнок проникается их чувствами и целями,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сопереживает им, начинает ориентироваться между людьми.</a:t>
            </a:r>
          </a:p>
          <a:p>
            <a:pPr marL="274320" marR="0" lvl="0" indent="-274320" algn="l" rtl="0">
              <a:spcBef>
                <a:spcPts val="640"/>
              </a:spcBef>
              <a:buClr>
                <a:schemeClr val="accent3"/>
              </a:buClr>
              <a:buSzPct val="25000"/>
              <a:buFont typeface="Arial"/>
              <a:buNone/>
            </a:pPr>
            <a:endParaRPr lang="ru-RU"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914" name="Picture 2" descr="Планирование сюжетно ролевых игр в подготовительной группе - Только новые учебн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2132856"/>
            <a:ext cx="3491880" cy="3619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539552" y="188640"/>
            <a:ext cx="7776863" cy="443963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Большое влияние оказывает игра и на развитие у детей способности взаимодействовать с другими людьми: во-первых, воссоздавая в игре взаимодействие взрослых, ребёнок осваивает правила этого взаимодействия, во-вторых, в совместной игре со сверстниками он приобретает опыт взаимопонимания, учится пояснять свои действия и намерения, согласовывать их с другими людьми.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Ребенок                    Взрослый</a:t>
            </a:r>
          </a:p>
          <a:p>
            <a:pPr>
              <a:buNone/>
            </a:pPr>
            <a:r>
              <a:rPr lang="ru-RU" dirty="0" smtClean="0"/>
              <a:t>Ребенок                   Ребенок</a:t>
            </a:r>
            <a:endParaRPr dirty="0" smtClean="0"/>
          </a:p>
          <a:p>
            <a:pPr marL="274320" marR="0" lvl="0" indent="-274320" algn="ctr" rtl="0">
              <a:spcBef>
                <a:spcPts val="720"/>
              </a:spcBef>
              <a:buClr>
                <a:schemeClr val="accent3"/>
              </a:buClr>
              <a:buSzPct val="25000"/>
              <a:buFont typeface="Arial"/>
              <a:buNone/>
            </a:pPr>
            <a:r>
              <a:rPr lang="ru-RU" sz="3600" b="0" i="0" u="none" strike="noStrike" cap="none" baseline="0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 dirty="0"/>
          </a:p>
        </p:txBody>
      </p:sp>
      <p:cxnSp>
        <p:nvCxnSpPr>
          <p:cNvPr id="153" name="Shape 153"/>
          <p:cNvCxnSpPr/>
          <p:nvPr/>
        </p:nvCxnSpPr>
        <p:spPr>
          <a:xfrm>
            <a:off x="2195736" y="3645024"/>
            <a:ext cx="1440160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154" name="Shape 154"/>
          <p:cNvCxnSpPr/>
          <p:nvPr/>
        </p:nvCxnSpPr>
        <p:spPr>
          <a:xfrm>
            <a:off x="2267744" y="3356992"/>
            <a:ext cx="1440160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type="stealth" w="lg" len="lg"/>
            <a:tailEnd type="stealth" w="lg" len="lg"/>
          </a:ln>
        </p:spPr>
      </p:cxnSp>
      <p:pic>
        <p:nvPicPr>
          <p:cNvPr id="36868" name="Picture 4" descr="оксана столь. Блог - Страница 7 - Для воспитателей детских садов - Мааам.р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168" y="4509120"/>
            <a:ext cx="2832314" cy="2160240"/>
          </a:xfrm>
          <a:prstGeom prst="rect">
            <a:avLst/>
          </a:prstGeom>
          <a:noFill/>
        </p:spPr>
      </p:pic>
      <p:pic>
        <p:nvPicPr>
          <p:cNvPr id="36870" name="Picture 6" descr="Ролевые игры DJECO - купить ролевую игру DJECO, сравнить цены в интернет-магазинах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3568" y="4509120"/>
            <a:ext cx="2042592" cy="20425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4345"/>
            <a:ext cx="7848872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Сюжетно-ролевая игра полезна как детям, так и взрослым.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Играя, мы общаемся с детьми на их территории. Вступая в мир детской игры, мы многому можем научиться сами и научить наших детей.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Игра учит нас: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говорить с ребёнком на его языке;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преодолевать чувство превосходства над ребёнком, свою авторитарную позицию (а значит, и свой эгоцентризм);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оживлять в себе детские черты: непосредственность, искренность, свежесть эмоций;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открывать для себя давно забытый способ обучения через подражание образцам, через эмоциональное чувствование, переживание;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любить детей такими, какие они есть.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Играя, мы можем научить детей: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смотреть на себя со стороны глазами других людей;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предвидеть стратегию ролевого поведения;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делать свои действия, свои желания, свои чувства понятными для играющих: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стремиться к справедливости, преодолевать стремление не только доминировать, но и соглашаться, подчиняться в игре;</a:t>
            </a:r>
          </a:p>
          <a:p>
            <a:pPr algn="ctr"/>
            <a:r>
              <a:rPr lang="ru-RU" dirty="0" smtClean="0"/>
              <a:t>- доверять друг другу.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etsad160 - Миссия МБДОУ 1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339752" cy="2342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Сюжетно ролевая игра как - Коллекция рефератов по биологии, георгафии и ОБЖ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520" y="2492896"/>
            <a:ext cx="2736304" cy="1716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6" name="Picture 6" descr="1-ая младшая группа возраст от 2 до 3 воспитатель: Сапёрова Т. И - Картинка 8672/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536" y="4509120"/>
            <a:ext cx="2814464" cy="211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635896" y="764704"/>
            <a:ext cx="5256584" cy="5397231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Однако свои развивающие функции игра выполняет в полной мере, если с возрастом она всё более усложняется, и не только по своему тематическому содержанию.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>
            <a:spLocks noGrp="1"/>
          </p:cNvSpPr>
          <p:nvPr>
            <p:ph type="title"/>
          </p:nvPr>
        </p:nvSpPr>
        <p:spPr>
          <a:xfrm>
            <a:off x="467544" y="764704"/>
            <a:ext cx="8305799" cy="11430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0" anchor="b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ru-RU" sz="5000" b="1" i="0" u="none" strike="noStrike" cap="none" baseline="0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Благодарим за внимание</a:t>
            </a:r>
          </a:p>
        </p:txBody>
      </p:sp>
      <p:pic>
        <p:nvPicPr>
          <p:cNvPr id="2050" name="Picture 2" descr="игры_для_детей - женский портал Украины wwwomen.com.u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5656" y="2348880"/>
            <a:ext cx="6192688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323528" y="188640"/>
            <a:ext cx="8496944" cy="70326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lvl="0" indent="-274320" algn="ctr">
              <a:spcBef>
                <a:spcPts val="640"/>
              </a:spcBef>
              <a:buSzPct val="25000"/>
              <a:buNone/>
            </a:pPr>
            <a:endParaRPr lang="ru-RU" sz="3200" dirty="0" smtClean="0"/>
          </a:p>
          <a:p>
            <a:pPr lvl="0" indent="-274320" algn="ctr">
              <a:spcBef>
                <a:spcPts val="640"/>
              </a:spcBef>
              <a:buSzPct val="25000"/>
              <a:buNone/>
            </a:pPr>
            <a:r>
              <a:rPr lang="ru-RU" sz="3200" dirty="0" smtClean="0"/>
              <a:t>Дошкольный возраст – самый важный период развития ребенка. В эти годы ребёнок приобретает первоначальные знания об окружающей жизни, у него начинает формироваться определённое отношение к людям, к труду, вырабатываются навыки и привычки правильного поведения, складывается характер. Основной вид деятельности детей дошкольного возраста – игра.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000" b="0" i="0" u="none" strike="noStrike" cap="none" baseline="0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ru-RU" sz="3000" b="0" i="0" u="none" strike="noStrike" cap="none" baseline="0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08720"/>
            <a:ext cx="734481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Игра - основной вид деятельности дошкольника, она оказывает многогранное влияние на психическое развитие ребенка. В ней дети овладевают новыми навыками и умениями, знаниями. Только в игре осваиваются правила человеческого общения. Вне игры не может быть достигнуто полноценное нравственное и волевое развитие ребенка, вне игры нет воспитания личности.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Сюжетно-ролевая игра &quot;Больница&quot; - Для воспитателей детских садов - Мааам.р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1" y="404664"/>
            <a:ext cx="3842734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9636" name="Picture 4" descr="Сюжетно- ролевая игра - Ирина Фёдоровна Никифоро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9952" y="3284984"/>
            <a:ext cx="4200465" cy="31503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9638" name="Picture 6" descr="Сюжетно-ролевая игра &quot;Парикмахерская&quot; - Солнышко - Фотоальбомы - Персональный сай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4048" y="260648"/>
            <a:ext cx="3475112" cy="26063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9640" name="Picture 8" descr="Мероприятие сюжетно ролевая игра для подростков - Все учебники на одном сайт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512" y="3861048"/>
            <a:ext cx="3333490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57200" y="789242"/>
            <a:ext cx="8229600" cy="57044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783F04"/>
                </a:solidFill>
              </a:rPr>
              <a:t>Значение игры для развития ребенка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628800"/>
            <a:ext cx="77048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Особое место в деятельности дошкольника занимают игры, которые создаются самими детьми, это творчес­кие или сюжетно-ролевые игры. В них дети воспроизводят в ролях все то, что они видят вокруг себя в жизни и деятельности взрослых.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игре ребенок начинает чувствовать себя членом коллектива, он может справед­ливо оценивать действия и поступки своих товарищей и свои собственные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323528" y="692696"/>
            <a:ext cx="8496944" cy="541682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marL="1931670" lvl="4" indent="-742950" algn="ctr">
              <a:spcBef>
                <a:spcPts val="640"/>
              </a:spcBef>
              <a:buClr>
                <a:schemeClr val="accent3"/>
              </a:buClr>
              <a:buSzPct val="9500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осуществления замысла сюжетно – ролевой игры ребёнку необходимы игрушки и разные предметы, которые помогают ему действовать в соответствии с взятой на себя ролью. </a:t>
            </a:r>
          </a:p>
          <a:p>
            <a:pPr marL="1931670" lvl="4" indent="-742950" algn="ctr">
              <a:spcBef>
                <a:spcPts val="640"/>
              </a:spcBef>
              <a:buClr>
                <a:schemeClr val="accent3"/>
              </a:buClr>
              <a:buSzPct val="9500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под рукой нужных игрушек нет, то дети заменяют один предмет другим, наделяя его воображаемыми признаками. </a:t>
            </a:r>
          </a:p>
          <a:p>
            <a:pPr marL="1931670" lvl="4" indent="-742950" algn="ctr">
              <a:spcBef>
                <a:spcPts val="640"/>
              </a:spcBef>
              <a:buClr>
                <a:schemeClr val="accent3"/>
              </a:buClr>
              <a:buSzPct val="9500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 дети старше и более развиты, тем требовательнее они относятся к предметам игры, тем больше сходства ищут с действительностью</a:t>
            </a:r>
            <a:r>
              <a:rPr lang="ru-RU" sz="2400" dirty="0" smtClean="0"/>
              <a:t>.</a:t>
            </a:r>
            <a:endParaRPr lang="ru-RU" sz="2400" b="0" i="0" u="none" strike="noStrike" cap="none" baseline="0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11560" y="836712"/>
            <a:ext cx="7200801" cy="304694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marL="514350" lvl="0" indent="-514350" algn="ctr">
              <a:spcBef>
                <a:spcPts val="640"/>
              </a:spcBef>
              <a:buSzPct val="95000"/>
              <a:buNone/>
            </a:pPr>
            <a:r>
              <a:rPr lang="ru-RU" sz="2400" dirty="0" smtClean="0"/>
              <a:t>Роль является основным стержнем сюжетно-ролевой игры. Чаще всего ребенок принимает на себя роль взрослого. Наличие роли в игре означает, что в своем сознании ребенок отождествляет себя с тем или иным человеком в игре от его имени. Сюжетно-ролевые игры требуют коллектива, то есть несколько партнеров.</a:t>
            </a:r>
            <a:endParaRPr lang="ru-RU" sz="2400" b="0" i="0" u="none" strike="noStrike" cap="none" baseline="0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06" name="Picture 2" descr="https://im2-tub-ru.yandex.net/i?id=9857979602937b95a942efcd313a6822&amp;n=33&amp;h=215&amp;w=3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5656" y="4077072"/>
            <a:ext cx="5112568" cy="25922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" name="Shape 133"/>
          <p:cNvCxnSpPr/>
          <p:nvPr/>
        </p:nvCxnSpPr>
        <p:spPr>
          <a:xfrm>
            <a:off x="5076055" y="2636911"/>
            <a:ext cx="0" cy="0"/>
          </a:xfrm>
          <a:prstGeom prst="straightConnector1">
            <a:avLst/>
          </a:prstGeom>
          <a:noFill/>
          <a:ln w="9525" cap="flat">
            <a:solidFill>
              <a:srgbClr val="EDAA00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10" name="Прямоугольник 9"/>
          <p:cNvSpPr/>
          <p:nvPr/>
        </p:nvSpPr>
        <p:spPr>
          <a:xfrm>
            <a:off x="611560" y="404665"/>
            <a:ext cx="763284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Виды сюжетно-ролевых игр: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Игры, которые содержат бытовые сюжеты («Семья», «Дом», «День рождения» и т.п.)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Игры в профессии («Транспорт», «Дом быта», «Парикмахерская»)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Патриотические игры («Война», «Космонавты», «Пограничники»)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Игры по сюжетам литературных произведений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5. «Режиссерские» игры (кукольный театр)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1187624" y="332656"/>
            <a:ext cx="6552726" cy="1277253"/>
          </a:xfrm>
          <a:prstGeom prst="rect">
            <a:avLst/>
          </a:prstGeom>
          <a:noFill/>
          <a:ln>
            <a:noFill/>
          </a:ln>
        </p:spPr>
        <p:txBody>
          <a:bodyPr wrap="square" lIns="0" tIns="45700" rIns="0" bIns="0" anchor="b" anchorCtr="0">
            <a:spAutoFit/>
          </a:bodyPr>
          <a:lstStyle/>
          <a:p>
            <a:pPr lvl="0" algn="ctr">
              <a:buSzPct val="25000"/>
            </a:pPr>
            <a:r>
              <a:rPr lang="ru-RU" sz="4000" b="1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Организация игры в раннем возрасте</a:t>
            </a:r>
            <a:endParaRPr lang="ru-RU" sz="4000" b="1" i="0" u="none" strike="noStrike" cap="none" baseline="0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4067944" y="1700808"/>
            <a:ext cx="4752526" cy="384716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 indent="-274320" algn="ctr">
              <a:spcBef>
                <a:spcPts val="640"/>
              </a:spcBef>
              <a:buSzPct val="25000"/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Формирование сюжетной игры </a:t>
            </a:r>
          </a:p>
          <a:p>
            <a:pPr lvl="0" indent="-274320" algn="ctr">
              <a:spcBef>
                <a:spcPts val="640"/>
              </a:spcBef>
              <a:buSzPct val="25000"/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осуществляется на фоне постоянной </a:t>
            </a:r>
          </a:p>
          <a:p>
            <a:pPr lvl="0" indent="-274320" algn="ctr">
              <a:spcBef>
                <a:spcPts val="640"/>
              </a:spcBef>
              <a:buSzPct val="25000"/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организации условий для </a:t>
            </a:r>
          </a:p>
          <a:p>
            <a:pPr lvl="0" indent="-274320" algn="ctr">
              <a:spcBef>
                <a:spcPts val="640"/>
              </a:spcBef>
              <a:buSzPct val="25000"/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элементарного предметного </a:t>
            </a:r>
          </a:p>
          <a:p>
            <a:pPr lvl="0" indent="-274320" algn="ctr">
              <a:spcBef>
                <a:spcPts val="640"/>
              </a:spcBef>
              <a:buSzPct val="25000"/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взаимодействия детей друг с другом(взрослым)</a:t>
            </a:r>
            <a:endParaRPr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Сюжетно-ролевая игра &quot;Семья2 - Капелька - Фотоальбомы - Персональный сай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2276872"/>
            <a:ext cx="3528392" cy="3600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Модульная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719</Words>
  <Application>Microsoft Office PowerPoint</Application>
  <PresentationFormat>Экран (4:3)</PresentationFormat>
  <Paragraphs>47</Paragraphs>
  <Slides>15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/>
      <vt:lpstr>Организация  сюжетно-ролевой игры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Организация игры в раннем возрасте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Благодарим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 сюжетно-ролевой игры  в детском саду</dc:title>
  <dc:creator>user</dc:creator>
  <cp:lastModifiedBy>1</cp:lastModifiedBy>
  <cp:revision>20</cp:revision>
  <dcterms:modified xsi:type="dcterms:W3CDTF">2017-05-22T15:49:33Z</dcterms:modified>
</cp:coreProperties>
</file>