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87" r:id="rId21"/>
    <p:sldId id="288" r:id="rId22"/>
    <p:sldId id="289" r:id="rId23"/>
    <p:sldId id="290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6B448-70BE-4D32-8CB1-08E7B75A03F2}" type="datetimeFigureOut">
              <a:rPr lang="ru-RU" smtClean="0"/>
              <a:t>30.09.2017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6E3F3-DA54-4C52-8E8A-FA65912748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8193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A6B448-70BE-4D32-8CB1-08E7B75A03F2}" type="datetimeFigureOut">
              <a:rPr lang="ru-RU" smtClean="0"/>
              <a:t>30.09.2017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36E3F3-DA54-4C52-8E8A-FA65912748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03257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6888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0177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8652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1796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9588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5645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8668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6017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202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77048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27306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0557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138230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762019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462905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20133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7455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4082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1905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6313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0286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3082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1153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0</Words>
  <Application>Microsoft Office PowerPoint</Application>
  <PresentationFormat>Экран (4:3)</PresentationFormat>
  <Paragraphs>0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ИННА</dc:creator>
  <cp:lastModifiedBy>ИННА</cp:lastModifiedBy>
  <cp:revision>3</cp:revision>
  <dcterms:created xsi:type="dcterms:W3CDTF">2017-09-30T17:22:54Z</dcterms:created>
  <dcterms:modified xsi:type="dcterms:W3CDTF">2017-09-30T17:27:58Z</dcterms:modified>
</cp:coreProperties>
</file>