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212976"/>
            <a:ext cx="7772400" cy="1026939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Инструктор по плаванию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Малимоненко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Л.Г.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МАДОУ д/с № 125 г. Калининград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http://d-dmsh.muzkult.ru/img/upload/4302/image_image_300551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95737"/>
            <a:ext cx="2996799" cy="256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1268760"/>
            <a:ext cx="79906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Сюжетно-ролевое занятие (младшая группа).</a:t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«Путешествие колобка».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03851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8136904" cy="624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AutoNum type="arabicPeriod"/>
            </a:pP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Оздоровление и закаливания организма детей, укрепление общего физического состояния</a:t>
            </a:r>
            <a:r>
              <a:rPr lang="ru-RU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AutoNum type="arabicPeriod"/>
            </a:pPr>
            <a:r>
              <a:rPr lang="ru-RU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познавательный интерес, </a:t>
            </a:r>
            <a:r>
              <a:rPr lang="ru-RU" dirty="0"/>
              <a:t>доставить детям радость физической </a:t>
            </a:r>
            <a:r>
              <a:rPr lang="ru-RU" dirty="0" smtClean="0"/>
              <a:t>самореализации.</a:t>
            </a:r>
            <a:endParaRPr lang="ru-RU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потребность в здоровом образе жизни.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•Учить прыжкам с бортика..</a:t>
            </a:r>
            <a:endParaRPr lang="ru-RU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•Закреплять навык передвижения в воде </a:t>
            </a:r>
            <a:r>
              <a:rPr lang="ru-RU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разными способами; погружения лица в воду; передвигаться с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помощью ног </a:t>
            </a:r>
            <a:r>
              <a:rPr lang="ru-RU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кролем на груди с плавательными средствами;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закреплять навык задержки дыхания под водой.</a:t>
            </a: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•Совершенствовать силу, ловкость, быстроту и находчивость в играх.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•Развивать внимание и терпение. Воспитывать дружеское взаимоотношение и поддержку.</a:t>
            </a:r>
          </a:p>
        </p:txBody>
      </p:sp>
    </p:spTree>
    <p:extLst>
      <p:ext uri="{BB962C8B-B14F-4D97-AF65-F5344CB8AC3E}">
        <p14:creationId xmlns:p14="http://schemas.microsoft.com/office/powerpoint/2010/main" val="3427341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401009"/>
            <a:ext cx="7776864" cy="4055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Формы работы: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Сюжетно – ролевая; фронтальная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поточная.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Методы обучения: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Объяснение, показ, </a:t>
            </a:r>
            <a:r>
              <a:rPr 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игра, демонстрация упражнения, 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беседа, </a:t>
            </a:r>
            <a:r>
              <a:rPr 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действий.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Инвентарь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Надувные круги и мячи по количеству детей , обруч.</a:t>
            </a:r>
            <a:endParaRPr lang="ru-RU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9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4329" y="991311"/>
            <a:ext cx="3678699" cy="483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i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Подготовительная часть.</a:t>
            </a:r>
            <a:endParaRPr lang="ru-RU" sz="2400" i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64704"/>
            <a:ext cx="5256584" cy="5343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Жил-был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Колобок, по амбару метён, по сусекам </a:t>
            </a:r>
            <a:r>
              <a:rPr lang="ru-RU" sz="2000" dirty="0" err="1">
                <a:ea typeface="Calibri" panose="020F0502020204030204" pitchFamily="34" charset="0"/>
                <a:cs typeface="Times New Roman" panose="02020603050405020304" pitchFamily="18" charset="0"/>
              </a:rPr>
              <a:t>скребён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, в печке печён, на окошке стужён. И так Колобку захотелось прогуляться, да в море искупаться, что он с окошка прыг-скок да и поскакал по дорожке.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Прыжки с мячом в руках.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В лес покатился, на тропинке очутился, лег на бочок и покатился</a:t>
            </a: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2.   Дети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катят мячи по дорожке и садятся на бортик.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Пользователь\Desktop\фото тел 1\IMG_20170711_15112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959562"/>
            <a:ext cx="3096344" cy="53105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7257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3634" y="255193"/>
            <a:ext cx="5302502" cy="1680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Основная часть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Прикатился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к морю синему и решил для начала нырять поучиться.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    Дети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с мячами в руках прячутся под воду.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3" name="Рисунок 2" descr="IMG_20170711_1512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02" t="41348" r="-3146" b="13016"/>
          <a:stretch>
            <a:fillRect/>
          </a:stretch>
        </p:blipFill>
        <p:spPr bwMode="auto">
          <a:xfrm>
            <a:off x="5652120" y="371308"/>
            <a:ext cx="325348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347864" y="392334"/>
            <a:ext cx="1903844" cy="177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 rot="10800000" flipV="1">
            <a:off x="460105" y="1951870"/>
            <a:ext cx="5336031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Но у Колобка никак не получалось нырять, вода его все время выталкивала высоко вверх, да так, что он подпрыгивал.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    Прыжки с мячами в воде.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4509120"/>
            <a:ext cx="4189592" cy="1944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А, дай-ка, думает Колобок, я плавать поучусь, на воде поверчусь.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AutoNum type="arabicPeriod" startAt="5"/>
            </a:pP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Дети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обнимают мяч и вращаются </a:t>
            </a:r>
            <a:endParaRPr lang="ru-RU" sz="20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AutoNum type="arabicPeriod" startAt="5"/>
            </a:pP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ним, переворачиваясь со спины на живот.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 descr="C:\Users\Пользователь\Desktop\фото тел 1\IMG_20170711_15131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0474" r="-856" b="24418"/>
          <a:stretch/>
        </p:blipFill>
        <p:spPr bwMode="auto">
          <a:xfrm>
            <a:off x="483362" y="3752213"/>
            <a:ext cx="3312368" cy="2996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51159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345" y="515722"/>
            <a:ext cx="7776864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Очень весело Колобку было вертеться, но далеко он уплыть так и не смог. Тогда решил он найти лодочку и плыть на ней.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Пользователь\Desktop\фото тел 1\IMG_20170711_15145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916832"/>
            <a:ext cx="4392488" cy="266429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1376706"/>
            <a:ext cx="8496944" cy="718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7.   Гонка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мячей в надувных кругах, плыть с помощью ног кролем на груди.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50" y="2204732"/>
            <a:ext cx="3816422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Приплыл к берегу наш дружок, а там Лисичка-сестричка: «Давай, Колобок, дружить, вместе плыть».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Пользователь\Desktop\фото тел 1\IMG_20170711_15165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81" b="20901"/>
          <a:stretch/>
        </p:blipFill>
        <p:spPr bwMode="auto">
          <a:xfrm>
            <a:off x="5760132" y="3615374"/>
            <a:ext cx="2592288" cy="30963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52056" y="5276895"/>
            <a:ext cx="41079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8.   Дети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руки за спиной, идут, толкая мяч носом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68268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4896544" cy="2273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А навстречу им Бычок - смоляной бочок</a:t>
            </a: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«И я, Колобок, тоже хочу с тобой поиграть».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9.   Дети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, руки за спиной, плывут на груди с помощью работы ног кролем, толкая мяч лбом.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Пользователь\Desktop\фото тел 1\IMG_20170711_152208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8140" r="-2619" b="33979"/>
          <a:stretch/>
        </p:blipFill>
        <p:spPr bwMode="auto">
          <a:xfrm>
            <a:off x="5292080" y="245177"/>
            <a:ext cx="3708920" cy="23946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2381817"/>
            <a:ext cx="4896544" cy="1479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заспорили, Лисичка с Бычком кто же будет играть с Колобком. А потом решили вместе играть, друг другу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бросать.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Пользователь\Desktop\фото тел 1\IMG_20170711_15202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33056"/>
            <a:ext cx="3825230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328084" y="2894308"/>
            <a:ext cx="3636912" cy="1058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AutoNum type="arabicPeriod" startAt="10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Бросок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мяча на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дальность, прыжок в воду, доплыть к мячу и вернуться назад.</a:t>
            </a:r>
          </a:p>
        </p:txBody>
      </p:sp>
      <p:pic>
        <p:nvPicPr>
          <p:cNvPr id="7" name="Рисунок 6" descr="C:\Users\Пользователь\Desktop\фото тел 1\IMG_20170711_152349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62" r="-1498" b="32071"/>
          <a:stretch/>
        </p:blipFill>
        <p:spPr bwMode="auto">
          <a:xfrm>
            <a:off x="5775482" y="4182845"/>
            <a:ext cx="3215764" cy="21984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04084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4572000" cy="1080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Соскучился Колобок за бабушкой да за дедушкой, побежал назад да  в окошко – скок и на бочок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Пользователь\Desktop\фото тел 1\IMG_20170711_15291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63" r="7778" b="4134"/>
          <a:stretch/>
        </p:blipFill>
        <p:spPr bwMode="auto">
          <a:xfrm>
            <a:off x="5183560" y="404664"/>
            <a:ext cx="3456384" cy="2592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Пользователь\Desktop\фото тел 1\IMG_20170711_153516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4"/>
          <a:stretch/>
        </p:blipFill>
        <p:spPr bwMode="auto">
          <a:xfrm>
            <a:off x="467544" y="3573016"/>
            <a:ext cx="3814665" cy="29624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0377" y="2292830"/>
            <a:ext cx="3681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11.  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Прыжки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с бортика с мячом в вертикальный обруч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65828" y="4365104"/>
            <a:ext cx="4572000" cy="108029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мы, ребята, отдохнем и на улицу пойдем. Вот и сказочки конец, а кто плавал – молодец!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840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755575" y="332656"/>
            <a:ext cx="504056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Заключительная часть.</a:t>
            </a:r>
          </a:p>
          <a:p>
            <a:endParaRPr lang="ru-RU" sz="2400" i="1" dirty="0" smtClean="0"/>
          </a:p>
          <a:p>
            <a:r>
              <a:rPr lang="ru-RU" sz="2000" dirty="0" smtClean="0"/>
              <a:t>Уборка инвентаря</a:t>
            </a:r>
            <a:r>
              <a:rPr lang="ru-RU" sz="2000" dirty="0"/>
              <a:t>,</a:t>
            </a:r>
            <a:r>
              <a:rPr lang="ru-RU" sz="2000" dirty="0" smtClean="0"/>
              <a:t> прощание с Колобком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2048" y="314096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b="1" dirty="0">
                <a:cs typeface="Arial" charset="0"/>
              </a:rPr>
              <a:t>Рефлексия:</a:t>
            </a:r>
          </a:p>
          <a:p>
            <a:pPr algn="just">
              <a:defRPr/>
            </a:pPr>
            <a:r>
              <a:rPr lang="ru-RU" sz="2000" dirty="0">
                <a:cs typeface="Arial" charset="0"/>
              </a:rPr>
              <a:t>-Ребята, вам понравилось наше путешествие?</a:t>
            </a:r>
          </a:p>
          <a:p>
            <a:pPr algn="just">
              <a:defRPr/>
            </a:pPr>
            <a:r>
              <a:rPr lang="ru-RU" sz="2000" dirty="0" smtClean="0">
                <a:cs typeface="Arial" charset="0"/>
              </a:rPr>
              <a:t>-Кто приходил к вам </a:t>
            </a:r>
            <a:r>
              <a:rPr lang="ru-RU" sz="2000" dirty="0">
                <a:cs typeface="Arial" charset="0"/>
              </a:rPr>
              <a:t>сегодня?</a:t>
            </a:r>
          </a:p>
          <a:p>
            <a:pPr algn="just">
              <a:defRPr/>
            </a:pPr>
            <a:r>
              <a:rPr lang="ru-RU" sz="2000" dirty="0">
                <a:cs typeface="Arial" charset="0"/>
              </a:rPr>
              <a:t>-Что было самым интересным?</a:t>
            </a:r>
          </a:p>
          <a:p>
            <a:pPr algn="just">
              <a:defRPr/>
            </a:pPr>
            <a:r>
              <a:rPr lang="ru-RU" sz="2000" dirty="0" smtClean="0">
                <a:cs typeface="Arial" charset="0"/>
              </a:rPr>
              <a:t>-А что трудно было сделать?</a:t>
            </a:r>
            <a:endParaRPr lang="ru-RU" sz="2000" dirty="0">
              <a:cs typeface="Arial" charset="0"/>
            </a:endParaRPr>
          </a:p>
        </p:txBody>
      </p:sp>
      <p:pic>
        <p:nvPicPr>
          <p:cNvPr id="1028" name="Picture 4" descr="https://ds04.infourok.ru/uploads/ex/06f7/000300ae-b869d79b/hello_html_m5357560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140968"/>
            <a:ext cx="3634233" cy="3634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654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213</TotalTime>
  <Words>531</Words>
  <Application>Microsoft Office PowerPoint</Application>
  <PresentationFormat>Экран (4:3)</PresentationFormat>
  <Paragraphs>60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Сюжетно-ролевое занятие (младшая группа). «Путешествие колобка». </dc:title>
  <dc:creator>UserPC</dc:creator>
  <cp:lastModifiedBy>Пользователь</cp:lastModifiedBy>
  <cp:revision>17</cp:revision>
  <dcterms:created xsi:type="dcterms:W3CDTF">2017-09-16T21:23:51Z</dcterms:created>
  <dcterms:modified xsi:type="dcterms:W3CDTF">2017-09-19T12:13:58Z</dcterms:modified>
</cp:coreProperties>
</file>