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4" r:id="rId4"/>
    <p:sldId id="263" r:id="rId5"/>
    <p:sldId id="257" r:id="rId6"/>
    <p:sldId id="259" r:id="rId7"/>
    <p:sldId id="260" r:id="rId8"/>
    <p:sldId id="26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0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147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331D-5EBA-4D83-BC1C-727CF2A613E1}" type="datetimeFigureOut">
              <a:rPr lang="ru-RU" smtClean="0"/>
              <a:t>сб 30.09.17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6F98E-A1C4-4DD0-B346-DC47C59256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897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331D-5EBA-4D83-BC1C-727CF2A613E1}" type="datetimeFigureOut">
              <a:rPr lang="ru-RU" smtClean="0"/>
              <a:t>сб 30.09.17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6F98E-A1C4-4DD0-B346-DC47C59256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90770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331D-5EBA-4D83-BC1C-727CF2A613E1}" type="datetimeFigureOut">
              <a:rPr lang="ru-RU" smtClean="0"/>
              <a:t>сб 30.09.17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6F98E-A1C4-4DD0-B346-DC47C59256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77351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331D-5EBA-4D83-BC1C-727CF2A613E1}" type="datetimeFigureOut">
              <a:rPr lang="ru-RU" smtClean="0"/>
              <a:t>сб 30.09.17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6F98E-A1C4-4DD0-B346-DC47C59256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79635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331D-5EBA-4D83-BC1C-727CF2A613E1}" type="datetimeFigureOut">
              <a:rPr lang="ru-RU" smtClean="0"/>
              <a:t>сб 30.09.17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6F98E-A1C4-4DD0-B346-DC47C59256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69295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331D-5EBA-4D83-BC1C-727CF2A613E1}" type="datetimeFigureOut">
              <a:rPr lang="ru-RU" smtClean="0"/>
              <a:t>сб 30.09.17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6F98E-A1C4-4DD0-B346-DC47C59256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83955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331D-5EBA-4D83-BC1C-727CF2A613E1}" type="datetimeFigureOut">
              <a:rPr lang="ru-RU" smtClean="0"/>
              <a:t>сб 30.09.17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6F98E-A1C4-4DD0-B346-DC47C59256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2305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331D-5EBA-4D83-BC1C-727CF2A613E1}" type="datetimeFigureOut">
              <a:rPr lang="ru-RU" smtClean="0"/>
              <a:t>сб 30.09.17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6F98E-A1C4-4DD0-B346-DC47C59256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20440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331D-5EBA-4D83-BC1C-727CF2A613E1}" type="datetimeFigureOut">
              <a:rPr lang="ru-RU" smtClean="0"/>
              <a:t>сб 30.09.17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6F98E-A1C4-4DD0-B346-DC47C59256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36924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331D-5EBA-4D83-BC1C-727CF2A613E1}" type="datetimeFigureOut">
              <a:rPr lang="ru-RU" smtClean="0"/>
              <a:t>сб 30.09.17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6F98E-A1C4-4DD0-B346-DC47C59256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2827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331D-5EBA-4D83-BC1C-727CF2A613E1}" type="datetimeFigureOut">
              <a:rPr lang="ru-RU" smtClean="0"/>
              <a:t>сб 30.09.17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6F98E-A1C4-4DD0-B346-DC47C59256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748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7E331D-5EBA-4D83-BC1C-727CF2A613E1}" type="datetimeFigureOut">
              <a:rPr lang="ru-RU" smtClean="0"/>
              <a:t>сб 30.09.17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96F98E-A1C4-4DD0-B346-DC47C59256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7585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545" y="0"/>
            <a:ext cx="9116688" cy="6854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63688" y="764704"/>
            <a:ext cx="595462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cs typeface="Andalus" panose="02020603050405020304" pitchFamily="18" charset="-78"/>
              </a:rPr>
              <a:t>Системный анализ ТРИЗ в ДОУ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635896" y="3110872"/>
            <a:ext cx="4082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3995936" y="3425715"/>
            <a:ext cx="4320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Авторы презентации:      Пашкова Н. П</a:t>
            </a:r>
          </a:p>
          <a:p>
            <a:pPr algn="r"/>
            <a:r>
              <a:rPr lang="ru-RU" dirty="0"/>
              <a:t> </a:t>
            </a:r>
            <a:r>
              <a:rPr lang="ru-RU" dirty="0" smtClean="0"/>
              <a:t>    </a:t>
            </a:r>
            <a:r>
              <a:rPr lang="ru-RU" dirty="0" err="1" smtClean="0"/>
              <a:t>Боровинская</a:t>
            </a:r>
            <a:r>
              <a:rPr lang="ru-RU" dirty="0" smtClean="0"/>
              <a:t> Н. А.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026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9" y="4708699"/>
            <a:ext cx="1800200" cy="2005063"/>
          </a:xfrm>
          <a:prstGeom prst="rect">
            <a:avLst/>
          </a:prstGeom>
          <a:ln>
            <a:noFill/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75" b="98250" l="2125" r="9637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67264" y="5157192"/>
            <a:ext cx="1556570" cy="1556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1588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1.11111E-6 L 0.24011 -0.10162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997" y="-50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4011 -0.10162 L 0.62605 0.00324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288" y="5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312" y="0"/>
            <a:ext cx="9116688" cy="704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971600" y="836712"/>
            <a:ext cx="705678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любой рассматриваемый объект, совокупность его  элементов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связей между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ними.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1859340"/>
            <a:ext cx="835292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3200" dirty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учить анализировать, обобщать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систематизировать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1" y="3356992"/>
            <a:ext cx="5675458" cy="328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506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6877" y="195603"/>
            <a:ext cx="9116688" cy="6854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274638"/>
            <a:ext cx="3744416" cy="70609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ru-RU" sz="36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92D050"/>
                </a:solidFill>
              </a:rPr>
              <a:t>Критерии анализа</a:t>
            </a:r>
            <a:endParaRPr lang="ru-RU" sz="3600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rgbClr val="92D05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9511" y="1089212"/>
            <a:ext cx="3816425" cy="82762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b="1" dirty="0" smtClean="0">
                <a:solidFill>
                  <a:srgbClr val="0070C0"/>
                </a:solidFill>
              </a:rPr>
              <a:t>Система-</a:t>
            </a:r>
            <a:r>
              <a:rPr lang="ru-RU" sz="1400" dirty="0" smtClean="0"/>
              <a:t>объект, который мы собираемся изучить</a:t>
            </a:r>
            <a:r>
              <a:rPr lang="ru-RU" sz="1400" b="1" dirty="0" smtClean="0"/>
              <a:t> </a:t>
            </a:r>
            <a:r>
              <a:rPr lang="ru-RU" sz="1400" dirty="0" smtClean="0"/>
              <a:t>или</a:t>
            </a:r>
            <a:r>
              <a:rPr lang="ru-RU" sz="1400" b="1" dirty="0" smtClean="0"/>
              <a:t> </a:t>
            </a:r>
            <a:r>
              <a:rPr lang="ru-RU" sz="1400" dirty="0" smtClean="0"/>
              <a:t>даже преобразить.</a:t>
            </a:r>
            <a:endParaRPr lang="ru-RU" sz="14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92959" y="2082080"/>
            <a:ext cx="3802977" cy="571933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0070C0"/>
                </a:solidFill>
              </a:rPr>
              <a:t>Подсистема</a:t>
            </a:r>
            <a:r>
              <a:rPr lang="ru-RU" sz="1400" b="1" dirty="0" smtClean="0"/>
              <a:t>-</a:t>
            </a:r>
            <a:r>
              <a:rPr lang="ru-RU" sz="1400" dirty="0" smtClean="0"/>
              <a:t>это то, что входит в систему( её составляющие части)</a:t>
            </a:r>
            <a:endParaRPr lang="ru-RU" sz="14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92959" y="2705662"/>
            <a:ext cx="3802977" cy="79534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0070C0"/>
                </a:solidFill>
              </a:rPr>
              <a:t>Надсистема</a:t>
            </a:r>
            <a:r>
              <a:rPr lang="ru-RU" sz="1400" dirty="0" smtClean="0"/>
              <a:t> - это некая система более высокого уровня, частью которой и является изучаемый нами объект</a:t>
            </a:r>
            <a:endParaRPr lang="ru-RU" sz="14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92959" y="3694212"/>
            <a:ext cx="3802978" cy="681005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0070C0"/>
                </a:solidFill>
              </a:rPr>
              <a:t>Прошлое</a:t>
            </a:r>
            <a:r>
              <a:rPr lang="ru-RU" sz="1400" dirty="0" smtClean="0"/>
              <a:t>-это то, кем(чем) объект был раньше? Каким были его свойства, возможности, задачи.</a:t>
            </a:r>
            <a:endParaRPr lang="ru-RU" sz="14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92958" y="4653136"/>
            <a:ext cx="3802979" cy="74045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0070C0"/>
                </a:solidFill>
              </a:rPr>
              <a:t>Настоящее</a:t>
            </a:r>
            <a:r>
              <a:rPr lang="ru-RU" sz="1400" dirty="0" smtClean="0"/>
              <a:t>- это то, что представляет собой объект сегодня. Какой он? Каковы его функции?</a:t>
            </a:r>
            <a:endParaRPr lang="ru-RU" sz="14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92959" y="5851660"/>
            <a:ext cx="3802978" cy="889707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0070C0"/>
                </a:solidFill>
              </a:rPr>
              <a:t>Будущее-</a:t>
            </a:r>
            <a:r>
              <a:rPr lang="ru-RU" sz="1400" dirty="0" smtClean="0"/>
              <a:t> это то, что произойдёт с объектом через некоторое время? Через какое именно? Почему?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4860032" y="260648"/>
            <a:ext cx="4104456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92D050"/>
                </a:solidFill>
              </a:rPr>
              <a:t>Пример анализа</a:t>
            </a:r>
            <a:endParaRPr lang="ru-RU" sz="3600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rgbClr val="92D05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860032" y="1037794"/>
            <a:ext cx="4127031" cy="807029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Система : Кошка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860032" y="2082080"/>
            <a:ext cx="4091042" cy="57193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Подсистема: лапки, ушки, усики, кожаный нос, пушистый хвост.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848744" y="2833335"/>
            <a:ext cx="4127031" cy="5400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Надсистема - домашнее животное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860032" y="3694212"/>
            <a:ext cx="4127031" cy="81490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Прошлое. Раньше она была котёнком, её воспитывала мама-кошка, которая учила дочку кушать, ходить, охотиться и убегать от врагов.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860032" y="4869160"/>
            <a:ext cx="4104456" cy="724889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Настоящее. Сейчас кошке уже три года. Она большая, пушистая, ласковая,  любимая.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860032" y="5851660"/>
            <a:ext cx="4091043" cy="889707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Будущее. Кошка будет расти, учиться новому. Она постепенно состариться. Так же, как и люди.</a:t>
            </a:r>
            <a:endParaRPr lang="ru-RU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2230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8" y="1588"/>
            <a:ext cx="9113837" cy="685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3" y="1478687"/>
            <a:ext cx="8307160" cy="490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99593" y="476672"/>
            <a:ext cx="67963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000" dirty="0" err="1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Девятиэкранка</a:t>
            </a:r>
            <a:r>
              <a:rPr lang="ru-RU" sz="40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4000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882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8352" y="-90382"/>
            <a:ext cx="9116688" cy="6854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80991" y="235496"/>
            <a:ext cx="806489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0B050"/>
                </a:solidFill>
              </a:rPr>
              <a:t>  </a:t>
            </a:r>
            <a:r>
              <a:rPr lang="ru-RU" sz="4000" b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Этапы: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1этап - (младшие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группы)   только по горизонтали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414"/>
          <a:stretch/>
        </p:blipFill>
        <p:spPr bwMode="auto">
          <a:xfrm>
            <a:off x="1986412" y="1687407"/>
            <a:ext cx="5320242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75556" y="3336667"/>
            <a:ext cx="78488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этап –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(средняя группа) : продолжаем открывать экраны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горизонтали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17"/>
          <a:stretch/>
        </p:blipFill>
        <p:spPr bwMode="auto">
          <a:xfrm>
            <a:off x="1854436" y="4202032"/>
            <a:ext cx="5521829" cy="21792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23707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73350"/>
            <a:ext cx="9116688" cy="6931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95536" y="678245"/>
            <a:ext cx="405070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этап-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-открываем экраны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вертикали (вниз)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99592" y="2276872"/>
            <a:ext cx="2880320" cy="4019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486584" y="775969"/>
            <a:ext cx="451824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этап-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старшая группа (вверх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76056" y="2276872"/>
            <a:ext cx="2956991" cy="40140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5491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312" y="3902"/>
            <a:ext cx="9116688" cy="6854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93905" y="885493"/>
            <a:ext cx="80648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старших группах выходим на «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пятиэкранку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260" b="3394"/>
          <a:stretch/>
        </p:blipFill>
        <p:spPr bwMode="auto">
          <a:xfrm>
            <a:off x="1390014" y="2060848"/>
            <a:ext cx="6303591" cy="3278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8906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13" y="-33338"/>
            <a:ext cx="9120187" cy="69310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58923" y="404664"/>
            <a:ext cx="849694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 </a:t>
            </a:r>
            <a:r>
              <a:rPr lang="ru-RU" sz="2800" b="1" dirty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«системного </a:t>
            </a:r>
            <a:r>
              <a:rPr lang="ru-RU" sz="2800" b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анализа» позволяет</a:t>
            </a:r>
            <a:r>
              <a:rPr lang="ru-RU" sz="2800" b="1" dirty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ru-RU" sz="2800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Знакомить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частями «предмета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»;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Рассмотреть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«предмет» в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динамике;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Увидеть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 одновременно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функциональном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структурном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временном аспекте.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одним из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первых  упражнений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системного логического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мышления.</a:t>
            </a:r>
          </a:p>
        </p:txBody>
      </p:sp>
    </p:spTree>
    <p:extLst>
      <p:ext uri="{BB962C8B-B14F-4D97-AF65-F5344CB8AC3E}">
        <p14:creationId xmlns:p14="http://schemas.microsoft.com/office/powerpoint/2010/main" val="4070471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313</Words>
  <Application>Microsoft Office PowerPoint</Application>
  <PresentationFormat>Экран (4:3)</PresentationFormat>
  <Paragraphs>32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Andalus</vt:lpstr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Критерии анализа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</cp:lastModifiedBy>
  <cp:revision>15</cp:revision>
  <dcterms:created xsi:type="dcterms:W3CDTF">2017-09-28T09:16:14Z</dcterms:created>
  <dcterms:modified xsi:type="dcterms:W3CDTF">2017-09-30T18:13:53Z</dcterms:modified>
</cp:coreProperties>
</file>