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6" autoAdjust="0"/>
    <p:restoredTop sz="94747" autoAdjust="0"/>
  </p:normalViewPr>
  <p:slideViewPr>
    <p:cSldViewPr snapToGrid="0">
      <p:cViewPr varScale="1">
        <p:scale>
          <a:sx n="70" d="100"/>
          <a:sy n="70" d="100"/>
        </p:scale>
        <p:origin x="75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275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522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736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5138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012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1508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756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314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83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36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217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4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98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13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5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262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06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AF712C9-2FE6-4DEA-9CE9-EDC1F825E198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888F0F0-8EE0-43E4-BA3C-4AABC3BF3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6825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4463" y="3306006"/>
            <a:ext cx="10768084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5300" dirty="0" smtClean="0">
                <a:solidFill>
                  <a:srgbClr val="C00000"/>
                </a:solidFill>
              </a:rPr>
              <a:t>«Томми в поисках друзей»</a:t>
            </a:r>
            <a:br>
              <a:rPr lang="ru-RU" sz="5300" dirty="0" smtClean="0">
                <a:solidFill>
                  <a:srgbClr val="C00000"/>
                </a:solidFill>
              </a:rPr>
            </a:br>
            <a:r>
              <a:rPr lang="ru-RU" sz="5300" dirty="0" smtClean="0">
                <a:solidFill>
                  <a:srgbClr val="C00000"/>
                </a:solidFill>
              </a:rPr>
              <a:t>(для старшей группы).</a:t>
            </a:r>
            <a:br>
              <a:rPr lang="ru-RU" sz="5300" dirty="0" smtClean="0">
                <a:solidFill>
                  <a:srgbClr val="C00000"/>
                </a:solidFill>
              </a:rPr>
            </a:br>
            <a:r>
              <a:rPr lang="ru-RU" sz="5300" dirty="0" smtClean="0">
                <a:solidFill>
                  <a:srgbClr val="C00000"/>
                </a:solidFill>
              </a:rPr>
              <a:t/>
            </a:r>
            <a:br>
              <a:rPr lang="ru-RU" sz="5300" dirty="0" smtClean="0">
                <a:solidFill>
                  <a:srgbClr val="C00000"/>
                </a:solidFill>
              </a:rPr>
            </a:br>
            <a:r>
              <a:rPr lang="ru-RU" sz="3600" dirty="0" smtClean="0"/>
              <a:t>Интегрированное занятие - путешествие </a:t>
            </a:r>
            <a:br>
              <a:rPr lang="ru-RU" sz="3600" dirty="0" smtClean="0"/>
            </a:br>
            <a:r>
              <a:rPr lang="ru-RU" sz="3600" dirty="0" smtClean="0"/>
              <a:t>по родному краю.</a:t>
            </a:r>
            <a:br>
              <a:rPr lang="ru-RU" sz="3600" dirty="0" smtClean="0"/>
            </a:br>
            <a:r>
              <a:rPr lang="ru-RU" sz="3600" dirty="0" smtClean="0"/>
              <a:t>Инструктор по плаванию </a:t>
            </a:r>
            <a:r>
              <a:rPr lang="ru-RU" sz="3600" dirty="0" err="1" smtClean="0"/>
              <a:t>Малимоненко</a:t>
            </a:r>
            <a:r>
              <a:rPr lang="ru-RU" sz="3600" dirty="0" smtClean="0"/>
              <a:t> Л.Г.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МАДОУ д/с № 125 г. Калининград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6657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8006" y="877477"/>
            <a:ext cx="5072418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Напрыгавшись вволю ребята отправились на обед, </a:t>
            </a:r>
            <a:r>
              <a:rPr lang="ru-RU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Томми, счастливый оттого что у него появилось так много новых друзей, вернулся домой.</a:t>
            </a:r>
            <a:endParaRPr lang="ru-RU" sz="1600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Пользователь\Desktop\сказка про дельфина\DSC_091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90" r="33292" b="9769"/>
          <a:stretch/>
        </p:blipFill>
        <p:spPr bwMode="auto">
          <a:xfrm>
            <a:off x="5950424" y="1210558"/>
            <a:ext cx="5600789" cy="44064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78007" y="3076981"/>
            <a:ext cx="39987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1"/>
                </a:solidFill>
                <a:latin typeface="+mj-lt"/>
                <a:cs typeface="Arial" charset="0"/>
              </a:rPr>
              <a:t>Рефлексия:</a:t>
            </a: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latin typeface="+mj-lt"/>
                <a:cs typeface="Arial" charset="0"/>
              </a:rPr>
              <a:t>- Ребята</a:t>
            </a:r>
            <a:r>
              <a:rPr lang="ru-RU" dirty="0">
                <a:solidFill>
                  <a:schemeClr val="bg1"/>
                </a:solidFill>
                <a:latin typeface="+mj-lt"/>
                <a:cs typeface="Arial" charset="0"/>
              </a:rPr>
              <a:t>, вам понравилось наше путешествие?</a:t>
            </a: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latin typeface="+mj-lt"/>
                <a:cs typeface="Arial" charset="0"/>
              </a:rPr>
              <a:t>- Что </a:t>
            </a:r>
            <a:r>
              <a:rPr lang="ru-RU" dirty="0">
                <a:solidFill>
                  <a:schemeClr val="bg1"/>
                </a:solidFill>
                <a:latin typeface="+mj-lt"/>
                <a:cs typeface="Arial" charset="0"/>
              </a:rPr>
              <a:t>нового </a:t>
            </a:r>
            <a:r>
              <a:rPr lang="ru-RU" dirty="0" smtClean="0">
                <a:solidFill>
                  <a:schemeClr val="bg1"/>
                </a:solidFill>
                <a:latin typeface="+mj-lt"/>
                <a:cs typeface="Arial" charset="0"/>
              </a:rPr>
              <a:t>и интересного вы </a:t>
            </a:r>
            <a:r>
              <a:rPr lang="ru-RU" dirty="0">
                <a:solidFill>
                  <a:schemeClr val="bg1"/>
                </a:solidFill>
                <a:latin typeface="+mj-lt"/>
                <a:cs typeface="Arial" charset="0"/>
              </a:rPr>
              <a:t>узнали сегодня?</a:t>
            </a: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latin typeface="+mj-lt"/>
                <a:cs typeface="Arial" charset="0"/>
              </a:rPr>
              <a:t>- С какими героями вы познакомились сегодня?</a:t>
            </a:r>
            <a:endParaRPr lang="ru-RU" dirty="0">
              <a:solidFill>
                <a:schemeClr val="bg1"/>
              </a:solidFill>
              <a:latin typeface="+mj-lt"/>
              <a:cs typeface="Arial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latin typeface="+mj-lt"/>
                <a:cs typeface="Arial" charset="0"/>
              </a:rPr>
              <a:t>- Какие </a:t>
            </a:r>
            <a:r>
              <a:rPr lang="ru-RU" dirty="0">
                <a:solidFill>
                  <a:schemeClr val="bg1"/>
                </a:solidFill>
                <a:latin typeface="+mj-lt"/>
                <a:cs typeface="Arial" charset="0"/>
              </a:rPr>
              <a:t>трудности возникли?</a:t>
            </a:r>
          </a:p>
        </p:txBody>
      </p:sp>
    </p:spTree>
    <p:extLst>
      <p:ext uri="{BB962C8B-B14F-4D97-AF65-F5344CB8AC3E}">
        <p14:creationId xmlns:p14="http://schemas.microsoft.com/office/powerpoint/2010/main" val="179134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0571" y="0"/>
            <a:ext cx="11265685" cy="705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u="sng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sz="200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личности 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расширить знания дошкольников о родном крае.</a:t>
            </a:r>
            <a:endParaRPr lang="ru-RU" sz="2000" dirty="0" smtClean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Оздоровление 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закаливания организма детей, укрепление общего физического состояния.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потребность в здоровом образе 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жизни;  целеустремленность, ответственность;  дружеское взаимоотношение.</a:t>
            </a:r>
            <a:endParaRPr lang="ru-RU" sz="20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u="sng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•Учить прыжкам с 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бортика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руками вперед на дальность.</a:t>
            </a:r>
            <a:endParaRPr lang="ru-RU" sz="20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•Закреплять 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навык лежания на воде; 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передвижения в 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скольжении на груди и на спине; скольжения с работой ног кролем с опорой и без нее; ныряния с задержкой дыхания</a:t>
            </a:r>
            <a:endParaRPr lang="ru-RU" sz="20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•Развивать выносливость, 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ловкость, 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находчивость в играх.</a:t>
            </a:r>
          </a:p>
          <a:p>
            <a:pPr algn="just">
              <a:lnSpc>
                <a:spcPct val="115000"/>
              </a:lnSpc>
            </a:pP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000" dirty="0">
                <a:solidFill>
                  <a:schemeClr val="bg1"/>
                </a:solidFill>
              </a:rPr>
              <a:t>В</a:t>
            </a:r>
            <a:r>
              <a:rPr lang="ru-RU" sz="2000" dirty="0" smtClean="0">
                <a:solidFill>
                  <a:schemeClr val="bg1"/>
                </a:solidFill>
              </a:rPr>
              <a:t>оспитывать </a:t>
            </a:r>
            <a:r>
              <a:rPr lang="ru-RU" sz="2000" dirty="0">
                <a:solidFill>
                  <a:schemeClr val="bg1"/>
                </a:solidFill>
              </a:rPr>
              <a:t>смелость, настойчивость, решительность.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33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3832" y="1378364"/>
            <a:ext cx="9430603" cy="4449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u="sng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Формы работы: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театр физического 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развития; фронтальная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поточная, работа в 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парах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u="sng" dirty="0" smtClean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u="sng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u="sng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Персонажи: </a:t>
            </a:r>
            <a:r>
              <a:rPr lang="ru-RU" sz="2000" u="sng" dirty="0" err="1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Клёпа</a:t>
            </a:r>
            <a:r>
              <a:rPr lang="ru-RU" sz="2000" u="sng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и Ириска.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u="sng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Методы обучения: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Объяснение, показ, игра, демонстрация упражнения, 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рассказ, анализ 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действий.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u="sng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Инвентарь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Карта путешествия, игрушки </a:t>
            </a:r>
            <a:r>
              <a:rPr lang="ru-RU" sz="2000" dirty="0" err="1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дельфинчик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и акула, колобашки по количеству детей, разделительная дорожка, обруч</a:t>
            </a:r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044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03150" y="674927"/>
            <a:ext cx="927048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Клоуны </a:t>
            </a:r>
            <a:r>
              <a:rPr kumimoji="0" lang="ru-RU" alt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Клепа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и Ириска приходят в группу к детям перед бассейном.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Клепа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Здравствуйте, ребятишки, девчонки и мальчишки!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pic>
        <p:nvPicPr>
          <p:cNvPr id="2049" name="Рисунок 1" descr="DSC_08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8" t="9451" r="27170" b="3024"/>
          <a:stretch>
            <a:fillRect/>
          </a:stretch>
        </p:blipFill>
        <p:spPr bwMode="auto">
          <a:xfrm>
            <a:off x="6636846" y="1677749"/>
            <a:ext cx="5145816" cy="410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03150" y="1690590"/>
            <a:ext cx="6836269" cy="446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Клёпа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– клоун славный, веселый и забавный!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А вот с моей подружкой Ириской беда приключилась 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она из Ириски превратилась в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Капризку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и в бассейн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идти не желает.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kumimoji="0" lang="ru-RU" altLang="ru-RU" sz="200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Ириска, идем с нами.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Ириска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 Я на улицу хочу.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Клёпа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 Но на улице дождь, промокнешь и замерзнешь.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0" lang="ru-RU" alt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Ириска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 А, я хочу промокнуть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 .</a:t>
            </a:r>
          </a:p>
          <a:p>
            <a:r>
              <a:rPr lang="ru-RU" sz="2000" b="1" dirty="0" err="1" smtClean="0">
                <a:solidFill>
                  <a:schemeClr val="bg1"/>
                </a:solidFill>
                <a:latin typeface="+mj-lt"/>
              </a:rPr>
              <a:t>Клёпа</a:t>
            </a:r>
            <a:r>
              <a:rPr lang="ru-RU" sz="2000" b="1" dirty="0">
                <a:solidFill>
                  <a:schemeClr val="bg1"/>
                </a:solidFill>
                <a:latin typeface="+mj-lt"/>
              </a:rPr>
              <a:t>: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 Промокай в бассейне.</a:t>
            </a:r>
          </a:p>
          <a:p>
            <a:r>
              <a:rPr lang="ru-RU" sz="2000" b="1" dirty="0">
                <a:solidFill>
                  <a:schemeClr val="bg1"/>
                </a:solidFill>
                <a:latin typeface="+mj-lt"/>
              </a:rPr>
              <a:t>Ириска</a:t>
            </a:r>
            <a:r>
              <a:rPr lang="ru-RU" sz="2000" dirty="0">
                <a:solidFill>
                  <a:schemeClr val="bg1"/>
                </a:solidFill>
                <a:latin typeface="+mj-lt"/>
              </a:rPr>
              <a:t>: Там жарко, а я хочу замерзнуть</a:t>
            </a:r>
            <a:r>
              <a:rPr lang="ru-RU" sz="2000" dirty="0">
                <a:latin typeface="+mj-lt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99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115402" y="96899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13" descr="DSC_08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30" y="557876"/>
            <a:ext cx="4022729" cy="554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616970" y="1435336"/>
            <a:ext cx="720199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Клёпа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 Да, ты, наверное, заболела? Покажи горлышко, скажи - «А-а».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Ириска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«Бэ-э-э».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Клёпа</a:t>
            </a:r>
            <a:r>
              <a:rPr kumimoji="0" lang="ru-RU" altLang="ru-RU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Ну, точно, вирус капризности. Ребята, вам к Ириске подходить нельзя, а то тоже превратитесь в капризников и плакс.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Ириска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Не хочу быть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капризкой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хочу с ребятами дружить.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Клёпа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Тогда весело скажи: «Вирус, уходи».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Ириска: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Вирус, уходи (топает ногами).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Клёпа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Смотрите, вирус полетел. Скорее хлопайте, ногами топайте, смейтесь, прогоняйте его.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Ириска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Кажется, я в бассейн захотела.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Клёпа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прежде чем отправится в бассейн, садись Ириска к ребятам и послушай сказку про маленького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дельфинчика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377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501" y="387908"/>
            <a:ext cx="110410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Рассказывает сказку и показывает на карте передвижения </a:t>
            </a:r>
            <a:r>
              <a:rPr lang="ru-RU" i="1" dirty="0" err="1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дельфинчика</a:t>
            </a:r>
            <a:r>
              <a:rPr lang="ru-RU" i="1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 Обсуждает с ребятами были ли они в этих местах и знакомы ли им эти </a:t>
            </a:r>
            <a:r>
              <a:rPr lang="ru-RU" i="1" dirty="0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названия. ( После обсуждения отправляются в бассейн).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0500" y="1311238"/>
            <a:ext cx="7309583" cy="2635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Жил-был в </a:t>
            </a:r>
            <a:r>
              <a:rPr lang="ru-RU" dirty="0" err="1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Куршском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заливе маленький </a:t>
            </a:r>
            <a:r>
              <a:rPr lang="ru-RU" dirty="0" err="1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дельфинчик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по прозвищу Томми. Он был очень веселым дельфином и грустил только оттого, что у него не было друзей. Как-то раз Томми встретил рыбаков, которые тащили лодки через Куршскую косу в Балтийское море и решил он отправиться с ними на поиски друзей</a:t>
            </a:r>
            <a:r>
              <a:rPr lang="ru-RU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chemeClr val="bg1"/>
                </a:solidFill>
              </a:rPr>
              <a:t>Упражнение «Буксир».</a:t>
            </a:r>
            <a:endParaRPr lang="ru-RU" dirty="0">
              <a:solidFill>
                <a:schemeClr val="bg1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Пользователь\Desktop\сказка про дельфина\DSC_0950 (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855" y="1128872"/>
            <a:ext cx="3575685" cy="26289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545540" y="4090618"/>
            <a:ext cx="6096000" cy="20428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 берегу моря они встретили целое семейство морских звезд, греющихся на мелководье. Томми остался со звездочками, и все дружно поворачивали к солнышку то спинку, то животик.</a:t>
            </a:r>
            <a:r>
              <a:rPr lang="ru-RU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chemeClr val="bg1"/>
                </a:solidFill>
              </a:rPr>
              <a:t>Упражнение «Звезда».</a:t>
            </a:r>
            <a:endParaRPr lang="ru-RU" dirty="0">
              <a:solidFill>
                <a:schemeClr val="bg1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Пользователь\Desktop\сказка про дельфина\DSC_097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45" y="3946768"/>
            <a:ext cx="3921442" cy="25894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860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7755" y="533237"/>
            <a:ext cx="699712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Откуда ни возьмись налетел ветер, поднялись волны и у берега появился маленький акуленок.</a:t>
            </a:r>
          </a:p>
          <a:p>
            <a:pPr algn="just"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Дельфинчик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как тебя зовут?</a:t>
            </a:r>
          </a:p>
          <a:p>
            <a:pPr algn="just"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Томми, а тебя?</a:t>
            </a:r>
          </a:p>
          <a:p>
            <a:pPr algn="just"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А, меня – Билли, давай с тобой дружить, вместе играть.</a:t>
            </a:r>
          </a:p>
          <a:p>
            <a:pPr algn="just"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 стали они резвиться – веселиться, прыгать по волнам.</a:t>
            </a:r>
            <a:r>
              <a:rPr lang="ru-RU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  <a:tabLst>
                <a:tab pos="2428875" algn="l"/>
              </a:tabLst>
            </a:pPr>
            <a:endParaRPr lang="ru-RU" i="1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  <a:tabLst>
                <a:tab pos="2428875" algn="l"/>
              </a:tabLst>
            </a:pPr>
            <a:r>
              <a:rPr lang="ru-RU" i="1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Упражнение </a:t>
            </a:r>
            <a:r>
              <a:rPr lang="ru-RU" i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«Веселые дельфины».</a:t>
            </a:r>
            <a:endParaRPr lang="ru-RU" sz="1600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Пользователь\Desktop\сказка про дельфина\DSC_100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881" y="533237"/>
            <a:ext cx="4069692" cy="283556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327176" y="3801829"/>
            <a:ext cx="656002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Так они добрались до Балтийского пролива на берегу которого стоит крепость «</a:t>
            </a:r>
            <a:r>
              <a:rPr lang="ru-RU" dirty="0" err="1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Пиллау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». У моряков в это время проходили учебные сражения, и они пригласили </a:t>
            </a:r>
            <a:r>
              <a:rPr lang="ru-RU" dirty="0" err="1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дельфинчика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и акулёнка поучаствовать в </a:t>
            </a:r>
            <a:r>
              <a:rPr lang="ru-RU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них.</a:t>
            </a:r>
          </a:p>
          <a:p>
            <a:endParaRPr lang="ru-RU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chemeClr val="bg1"/>
                </a:solidFill>
              </a:rPr>
              <a:t>Упражнение «Встречные торпеды на груди».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C:\Users\Пользователь\Desktop\сказка про дельфина\DSC_104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98" y="3671200"/>
            <a:ext cx="4039737" cy="27751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320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1403" y="379100"/>
            <a:ext cx="7110642" cy="118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Учения закончились военным салютом.</a:t>
            </a:r>
            <a:r>
              <a:rPr lang="ru-RU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endParaRPr lang="ru-RU" dirty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Упражнение </a:t>
            </a:r>
            <a:r>
              <a:rPr lang="ru-RU" i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«Подбрасывание воды ладошками вверх».</a:t>
            </a:r>
            <a:endParaRPr lang="ru-RU" sz="1600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Пользователь\Desktop\сказка про дельфина\DSC_1060 (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541" y="379100"/>
            <a:ext cx="3615055" cy="243903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14898" y="1767590"/>
            <a:ext cx="7110643" cy="4070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Здесь Томми распрощался с Билли, ему предстояло проплыть узким проливом, чтобы попасть в     Калининградский залив.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endParaRPr lang="ru-RU" i="1" dirty="0" smtClean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i="1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Упражнение </a:t>
            </a:r>
            <a:r>
              <a:rPr lang="ru-RU" i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«Тоннель».</a:t>
            </a:r>
            <a:endParaRPr lang="ru-RU" dirty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А в заливе Томми встретил семейство странных, похожих на змей, рыб.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Кто вы? Спросил </a:t>
            </a:r>
            <a:r>
              <a:rPr lang="ru-RU" dirty="0" err="1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дельфинчик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у самого маленького.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Мы – угри, хочешь мы научим тебя своей любимой игре?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endParaRPr lang="ru-RU" i="1" dirty="0" smtClean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i="1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Упражнение </a:t>
            </a:r>
            <a:r>
              <a:rPr lang="ru-RU" i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«Винт</a:t>
            </a:r>
            <a:r>
              <a:rPr lang="ru-RU" i="1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</p:txBody>
      </p:sp>
      <p:pic>
        <p:nvPicPr>
          <p:cNvPr id="5" name="Рисунок 4" descr="C:\Users\Пользователь\Desktop\сказка про дельфина\DSC_106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6" t="1203"/>
          <a:stretch/>
        </p:blipFill>
        <p:spPr bwMode="auto">
          <a:xfrm>
            <a:off x="7702046" y="3214583"/>
            <a:ext cx="3638550" cy="28581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243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0585" y="536283"/>
            <a:ext cx="6096000" cy="21453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После игры с угрями </a:t>
            </a:r>
            <a:r>
              <a:rPr lang="ru-RU" dirty="0" err="1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дельфинчик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устал, и увидев узкую голубую дорожку, решил поплыть по ней и немножко отдохнуть.</a:t>
            </a:r>
            <a:r>
              <a:rPr lang="ru-RU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endParaRPr lang="ru-RU" dirty="0" smtClean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i="1" dirty="0">
                <a:solidFill>
                  <a:schemeClr val="bg1"/>
                </a:solidFill>
              </a:rPr>
              <a:t>Упражнение «Торпеда на спине».</a:t>
            </a:r>
            <a:endParaRPr lang="ru-RU" dirty="0">
              <a:solidFill>
                <a:schemeClr val="bg1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Пользователь\Desktop\сказка про дельфина\DSC_107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768" y="536283"/>
            <a:ext cx="4476466" cy="309402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675088" y="3693936"/>
            <a:ext cx="5707146" cy="2840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А дорожка эта – была река </a:t>
            </a:r>
            <a:r>
              <a:rPr lang="ru-RU" dirty="0" err="1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Преголя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которая привела его в город Калининград, в детский сад </a:t>
            </a:r>
            <a:r>
              <a:rPr lang="ru-RU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№ 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125. </a:t>
            </a:r>
            <a:endParaRPr lang="ru-RU" dirty="0" smtClean="0">
              <a:solidFill>
                <a:schemeClr val="bg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Здесь </a:t>
            </a:r>
            <a:r>
              <a:rPr lang="ru-RU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Томми познакомился с ребятами, и они научили его новой игре</a:t>
            </a:r>
            <a:r>
              <a:rPr lang="ru-RU" dirty="0" smtClean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endParaRPr lang="ru-RU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r>
              <a:rPr lang="ru-RU" i="1" dirty="0">
                <a:solidFill>
                  <a:schemeClr val="bg1"/>
                </a:solidFill>
              </a:rPr>
              <a:t>Упражнение «Прыжки через мостик».</a:t>
            </a:r>
            <a:endParaRPr lang="ru-RU" dirty="0">
              <a:solidFill>
                <a:schemeClr val="bg1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42887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Пользователь\Desktop\сказка про дельфина\DSC_107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25" y="2988860"/>
            <a:ext cx="4471007" cy="31099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612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215</TotalTime>
  <Words>815</Words>
  <Application>Microsoft Office PowerPoint</Application>
  <PresentationFormat>Широкоэкранный</PresentationFormat>
  <Paragraphs>81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Сектор</vt:lpstr>
      <vt:lpstr>  «Томми в поисках друзей» (для старшей группы).  Интегрированное занятие - путешествие  по родному краю. Инструктор по плаванию Малимоненко Л.Г.  МАДОУ д/с № 125 г. Калининград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«Томми в поисках друзей» (для старшей группы).  Интегрированное занятие-путешествие по родному краю. Инструктор по плаванию Малимоненко Л.Г.</dc:title>
  <dc:creator>Пользователь</dc:creator>
  <cp:lastModifiedBy>Пользователь</cp:lastModifiedBy>
  <cp:revision>20</cp:revision>
  <dcterms:created xsi:type="dcterms:W3CDTF">2017-09-11T12:27:44Z</dcterms:created>
  <dcterms:modified xsi:type="dcterms:W3CDTF">2017-09-19T12:06:03Z</dcterms:modified>
</cp:coreProperties>
</file>