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6" r:id="rId3"/>
    <p:sldId id="257" r:id="rId4"/>
    <p:sldId id="258" r:id="rId5"/>
    <p:sldId id="260" r:id="rId6"/>
    <p:sldId id="261" r:id="rId7"/>
    <p:sldId id="263" r:id="rId8"/>
    <p:sldId id="265" r:id="rId9"/>
    <p:sldId id="266" r:id="rId10"/>
    <p:sldId id="268" r:id="rId11"/>
    <p:sldId id="269" r:id="rId12"/>
    <p:sldId id="297" r:id="rId13"/>
    <p:sldId id="276" r:id="rId14"/>
    <p:sldId id="279" r:id="rId15"/>
    <p:sldId id="281" r:id="rId16"/>
    <p:sldId id="29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726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802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47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10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83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90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0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186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721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7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2462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102EA-DEB1-4BDB-8CEA-69E8C1079DF1}" type="datetimeFigureOut">
              <a:rPr lang="ru-RU" smtClean="0"/>
              <a:pPr/>
              <a:t>28.08.2014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51F9D-2E0F-464A-9A4D-8334AE160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07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87824" y="2852936"/>
            <a:ext cx="3203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МЕДВЕДКОВО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1844824"/>
            <a:ext cx="35541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Моя малая Родина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5376"/>
            <a:ext cx="9144000" cy="6883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2274838"/>
            <a:ext cx="33706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Но Голицын недолго владел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Медведковым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. В 1689 году царевну Софью свергли, и Голицына отправили в ссылку, а все его вотчины перешли в казну.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484784"/>
            <a:ext cx="3110746" cy="3888432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4323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55976" y="982177"/>
            <a:ext cx="34890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1691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году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было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пожаловано дяде Петра I, Федору Кирилловичу Нарышкину. Род Нарышкиных был не особо древним и никакими выдающимися заслугами перед отечеством и престолом не отличался. Возвышение Нарышкиных приходится на 1670-е годы, когда дочь Кирилла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Полуектовича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Нарышкина, Наталья, вышла замуж за царя Алексея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Михайловича.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124744"/>
            <a:ext cx="2592288" cy="4621274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791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16016" y="1268760"/>
            <a:ext cx="316835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Во время Отечественной войны 1812 года более 20 жителей Медведкова ушли в ополчение. Само же село в период войны не пострадало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.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1842 году владельцы Медведкова решили разделится. В итоге Медведково,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Сабурово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и половина Юрлова отошли к Елене Яковлевне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Сунгуровой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, а Филино,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Раево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и оставшаяся половина Юрлова стали собственностью Николая Михайловича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Гусятникова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  <a:p>
            <a:pPr algn="just"/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551669"/>
            <a:ext cx="3166668" cy="3754662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9891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1351508"/>
            <a:ext cx="33843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Во второй половине 19 столетия, после того, как была проложена линия Северной железной дороги, Медведково превратилось в дачную местность. Москвичи среднего достатка стали  снимать под дачи крестьянские избы. К этому времени Медведково стало пользоваться любовью московских дачников. </a:t>
            </a:r>
          </a:p>
        </p:txBody>
      </p:sp>
      <p:pic>
        <p:nvPicPr>
          <p:cNvPr id="6" name="Рисунок 5" descr="0_78506_1d63a655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274505"/>
            <a:ext cx="3240360" cy="4308991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784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03648" y="1124744"/>
            <a:ext cx="6120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Переменив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еще нескольких владельцев, в 1880-е годы Медведково становится собственностью купца первой гильдии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Н.М.Шерупенкова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, владевшего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Медведковым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до 1917 года. </a:t>
            </a:r>
          </a:p>
        </p:txBody>
      </p:sp>
      <p:pic>
        <p:nvPicPr>
          <p:cNvPr id="4" name="Рисунок 3" descr="0_7850a_54b83358_L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20000"/>
          </a:blip>
          <a:stretch>
            <a:fillRect/>
          </a:stretch>
        </p:blipFill>
        <p:spPr>
          <a:xfrm>
            <a:off x="2555776" y="2492896"/>
            <a:ext cx="4056197" cy="3317969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604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16016" y="982177"/>
            <a:ext cx="33123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годы советской власти в Медведкове был организован колхоз, затем - овощеводческий совхоз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«Большие Мытищи».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1960 году была построена Московская кольцевая автомобильная дорога, и Медведково вошло в черту города. В 1970-х годах остатки сельских построек снесли, и на территории Медведкова развернулось массовое жилищное строительство. </a:t>
            </a:r>
          </a:p>
        </p:txBody>
      </p:sp>
      <p:pic>
        <p:nvPicPr>
          <p:cNvPr id="4" name="Рисунок 3" descr="image04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tretch>
            <a:fillRect/>
          </a:stretch>
        </p:blipFill>
        <p:spPr>
          <a:xfrm>
            <a:off x="1380793" y="1192684"/>
            <a:ext cx="3206137" cy="4472632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121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980728"/>
            <a:ext cx="626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На карте административно-территориального деления Москвы, Медведково два (Северное и Южное).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Гербы 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Медведково украшают изображения медведей. Северное Медведково символизирует белый медведь, Южное Медведково – бурый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1026" name="Picture 2" descr="Медведков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98" t="3862" b="8919"/>
          <a:stretch>
            <a:fillRect/>
          </a:stretch>
        </p:blipFill>
        <p:spPr bwMode="auto">
          <a:xfrm>
            <a:off x="4788024" y="2204864"/>
            <a:ext cx="2856471" cy="1776517"/>
          </a:xfrm>
          <a:prstGeom prst="rect">
            <a:avLst/>
          </a:prstGeom>
          <a:noFill/>
          <a:ln w="9525" algn="in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348880"/>
            <a:ext cx="1296144" cy="1620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4149080"/>
            <a:ext cx="1324946" cy="1656184"/>
          </a:xfrm>
          <a:prstGeom prst="rect">
            <a:avLst/>
          </a:prstGeom>
        </p:spPr>
      </p:pic>
      <p:pic>
        <p:nvPicPr>
          <p:cNvPr id="1029" name="i-main-pic" descr="&amp;Kcy;&amp;acy;&amp;rcy;&amp;tcy;&amp;icy;&amp;ncy;&amp;kcy;&amp;acy; 92 &amp;icy;&amp;zcy; 5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084"/>
          <a:stretch>
            <a:fillRect/>
          </a:stretch>
        </p:blipFill>
        <p:spPr bwMode="auto">
          <a:xfrm>
            <a:off x="1835696" y="4005064"/>
            <a:ext cx="2880320" cy="1801792"/>
          </a:xfrm>
          <a:prstGeom prst="rect">
            <a:avLst/>
          </a:prstGeom>
          <a:noFill/>
          <a:ln w="9525" algn="in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18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1196752"/>
            <a:ext cx="662473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Москве есть много памятников исторического и культурного наследия. Но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особенно важно знать историю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своего района – Медведково. 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Село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Медведково издавна известно как родовая вотчина великого русского полководца князя Дмитрия Михайловича Пожарского.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  <a:p>
            <a:pPr algn="just"/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i-main-pic" descr="&amp;Kcy;&amp;acy;&amp;rcy;&amp;tcy;&amp;icy;&amp;ncy;&amp;kcy;&amp;acy; 85 &amp;icy;&amp;zcy; 1022"/>
          <p:cNvPicPr/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086835" y="3140968"/>
            <a:ext cx="2970330" cy="2664296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8514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" y="25376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1640" y="1207607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Село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Медведково стояло на правом берегу Яузы. Сейчас здесь расположены кварталы новых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микрорайонов.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Среди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современных жилых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домов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виднеется белая шатровая церковь ХVII века - храм Покрова Пресвятой Богородицы. Вокруг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располагалось село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, которое в ХV-ХVI века окружали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дремучие леса. </a:t>
            </a:r>
          </a:p>
        </p:txBody>
      </p:sp>
      <p:pic>
        <p:nvPicPr>
          <p:cNvPr id="5" name="Рисунок 4" descr="&amp;TScy;&amp;iecy;&amp;rcy;&amp;kcy;&amp;ocy;&amp;vcy;&amp;softcy; &amp;Pcy;&amp;ocy;&amp;kcy;&amp;rcy;&amp;ocy;&amp;vcy;&amp;acy; &amp;vcy; &amp;Mcy;&amp;iecy;&amp;dcy;&amp;vcy;&amp;iecy;&amp;dcy;&amp;kcy;&amp;ocy;&amp;vcy;&amp;iecy;. 1-&amp;yacy; &amp;pcy;&amp;ocy;&amp;lcy;&amp;ocy;&amp;vcy;&amp;icy;&amp;ncy;&amp;acy; 17 &amp;vcy;. &amp;Mcy;&amp;ocy;&amp;scy;&amp;kcy;&amp;vcy;&amp;acy; (&amp;scy;&amp;tcy;&amp;ocy;&amp;lcy;&amp;icy;&amp;tscy;&amp;acy; &amp;Scy;&amp;Scy;&amp;Scy;&amp;Rcy;)."/>
          <p:cNvPicPr/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rcRect/>
          <a:stretch>
            <a:fillRect/>
          </a:stretch>
        </p:blipFill>
        <p:spPr bwMode="auto">
          <a:xfrm>
            <a:off x="3329862" y="3212977"/>
            <a:ext cx="2484276" cy="2592288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606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1196752"/>
            <a:ext cx="66967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По поводу возникновения названия села существуют две версии. По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одной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название произошло оттого, что село было окружено дремучими лесами, в которых водилось множество медведей и прочих диких зверей.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Вторая версия гласит, что село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изначально называлось Медведево, от прозвища первого владельца имения, князя Василия Федоровича Пожарского, который жил в первой половине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Х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VI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века.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3789040"/>
            <a:ext cx="3132348" cy="2013652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4798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" y="0"/>
            <a:ext cx="9144000" cy="688337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72000" y="1720840"/>
            <a:ext cx="32654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период Великой Смуты Медведково было разорено и превратилось в пустошь.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После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освобождения Москвы от польского гнета Пожарский решил устроить в Медведково свою главную подмосковную резиденцию, и уже в начале 1620-х годов село возрождается.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9894" y="1268760"/>
            <a:ext cx="3190098" cy="4320480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721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" y="0"/>
            <a:ext cx="9144000" cy="6883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44008" y="1412776"/>
            <a:ext cx="338437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честь освобождения Москвы в селе построили деревянную шатровую церковь с особым колоколом, отлитым по приказу Дмитрия Михайловича.</a:t>
            </a:r>
          </a:p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1634-1635 годах Пожарский начал строить в Медведкове каменную церковь Покрова Пресвятой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Богородицы,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которая сохранилась до нашего времени.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  <a:p>
            <a:pPr algn="just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algn="just"/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322766"/>
            <a:ext cx="3349797" cy="4212468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542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" y="0"/>
            <a:ext cx="9144000" cy="688337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87624" y="1351508"/>
            <a:ext cx="38164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1669 году хозяйкой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села становится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вдова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Пожарского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княгиня Прасковья Михайловна.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Окольничий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Юрий Иванович Пожарский, скончавшийся в 1685 году, стал последним в знаменитом роду Пожарских, наследников у него не было. </a:t>
            </a:r>
          </a:p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Так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сменило владельца, которым стал князь Василий Васильевич Голицын. </a:t>
            </a:r>
          </a:p>
        </p:txBody>
      </p:sp>
      <p:pic>
        <p:nvPicPr>
          <p:cNvPr id="4" name="Рисунок 3" descr="http://ljplus.ru/img4/v/_/v_himera/00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262063"/>
            <a:ext cx="2858641" cy="4333875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76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37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59632" y="1111964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До нашего времени дошло подробное описание имения того времени. Согласно этим данным становится очевидно, что за очень короткое время Голицыну удалось превратить Медведково в цветущее село с роскошной хозяйской усадьбой.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"/>
          <a:stretch/>
        </p:blipFill>
        <p:spPr>
          <a:xfrm>
            <a:off x="2440563" y="2780928"/>
            <a:ext cx="4262874" cy="2880320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431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5376"/>
            <a:ext cx="9144000" cy="6883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1268760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К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Медведкову были причислены также небольшие деревни Поповская, Выползово, Филино; пустоши Щеголева и Панкина.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8828" y="2464791"/>
            <a:ext cx="4486345" cy="3227586"/>
          </a:xfrm>
          <a:prstGeom prst="roundRect">
            <a:avLst>
              <a:gd name="adj" fmla="val 16667"/>
            </a:avLst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2658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607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asus</cp:lastModifiedBy>
  <cp:revision>39</cp:revision>
  <dcterms:created xsi:type="dcterms:W3CDTF">2012-05-23T10:03:42Z</dcterms:created>
  <dcterms:modified xsi:type="dcterms:W3CDTF">2014-08-28T20:21:43Z</dcterms:modified>
</cp:coreProperties>
</file>