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70" r:id="rId11"/>
    <p:sldId id="271" r:id="rId12"/>
    <p:sldId id="265" r:id="rId13"/>
    <p:sldId id="266" r:id="rId14"/>
    <p:sldId id="267" r:id="rId15"/>
    <p:sldId id="268" r:id="rId16"/>
    <p:sldId id="269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4" r:id="rId28"/>
    <p:sldId id="286" r:id="rId29"/>
    <p:sldId id="282" r:id="rId30"/>
    <p:sldId id="283" r:id="rId31"/>
    <p:sldId id="285" r:id="rId32"/>
    <p:sldId id="288" r:id="rId33"/>
    <p:sldId id="28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0600E9-BB8C-40A2-8358-B033547E3B08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F216F1D-7FDB-4AF2-8FB3-F9CCF89EAF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museum.ru/museum/1812/Army/FranceUniform/index.html" TargetMode="External"/><Relationship Id="rId4" Type="http://schemas.openxmlformats.org/officeDocument/2006/relationships/hyperlink" Target="http://www.museum.ru/museum/1812/Army/RussInfantery/index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museum.ru/museum/1812/Army/Bellange/index.html" TargetMode="External"/><Relationship Id="rId4" Type="http://schemas.openxmlformats.org/officeDocument/2006/relationships/hyperlink" Target="http://www.museum.ru/museum/1812/Army/Viskowatov/t11/index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hyperlink" Target="http://www.museum.ru/museum/1812/Persons/Russ/ra_b12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useum.ru/museum/1812/Persons/Russ/ra_b02.html" TargetMode="External"/><Relationship Id="rId5" Type="http://schemas.openxmlformats.org/officeDocument/2006/relationships/hyperlink" Target="http://www.museum.ru/museum/1812/Persons/Russ/ra_t13.html" TargetMode="Externa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hron.eduhmao.ru/img_8_4_1_6.jpe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istrf.ru/ru/lenta-vremeni/event/view/smolienskoie-srazhieniie-2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eum.ru/museum/1812/Persons/Russ/ra_k55.html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g0.liveinternet.ru/images/attach/c/0/31/601/31601240_kutuzov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img13.nnm.ru/imagez/gallery/0/d/b/6/4/0db64b743978032af2641cc062259c88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museum.ru/1812/Painting/rubo/pic/pic07b.jpg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club-edu.tambov.ru/vjpusk/vjp132/rabot/40/image001.jpg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club-edu.tambov.ru/vjpusk/vjp065/rabot/27/boi.jpg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gusary.kulichki.net/gusary/istoriya/taktika/images/perhush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rustrana.ru/articles/953/1812year.jpg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russdom.ru/oldsayte/2004/200403i/skrin2.jpg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histrf.ru/ru/lenta-vremeni/event/view/voina-i-mir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9/99/Andrea_Appiani_002.jpg" TargetMode="Externa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hyperlink" Target="http://histrf.ru/ru/biblioteka/book/tielo-pokoinogho-fiel-dmarshala-svietlieishiegho-kniazia-m-i-golienishchieva-kutuzova-dlia-pochiesti-polozhit-v-kazanskom-soborie" TargetMode="External"/><Relationship Id="rId2" Type="http://schemas.openxmlformats.org/officeDocument/2006/relationships/hyperlink" Target="http://m-necropol.narod.ru/kutuzov1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histrf.ru/ru/lichnosti/pamyatnie-mesta/place/item-86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://content.foto.mail.ru/mail/trevi99/267/i-290.jp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2n.ru/borodino/003_gif/002_1.gif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histrf.ru/ru/lichnosti/pamyatnie-mesta/place/item-84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istrf.ru/ru/lenta-vremeni/event/view/otiechiestviennaia-voin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hkolazhizni.ru/img/content/i41/41072_or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ОТЕЧЕСТВЕННАЯ ВОЙНА 1812 года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Пехота России и Франции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Русские </a:t>
            </a:r>
          </a:p>
          <a:p>
            <a:pPr algn="ctr"/>
            <a:r>
              <a:rPr lang="ru-RU" dirty="0" smtClean="0"/>
              <a:t>солдаты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Французские</a:t>
            </a:r>
          </a:p>
          <a:p>
            <a:pPr algn="ctr"/>
            <a:r>
              <a:rPr lang="ru-RU" dirty="0" smtClean="0"/>
              <a:t> солдаты</a:t>
            </a:r>
            <a:endParaRPr lang="ru-RU" dirty="0"/>
          </a:p>
        </p:txBody>
      </p:sp>
      <p:pic>
        <p:nvPicPr>
          <p:cNvPr id="7" name="Picture 3" descr="D893A38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3135920" cy="39131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4" descr="1D4D977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420888"/>
            <a:ext cx="3126715" cy="39131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1619672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  <a:hlinkClick r:id="rId4"/>
              </a:rPr>
              <a:t>Подробнее…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8144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  <a:hlinkClick r:id="rId5"/>
              </a:rPr>
              <a:t>Подробнее…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Русские </a:t>
            </a:r>
          </a:p>
          <a:p>
            <a:pPr algn="ctr"/>
            <a:r>
              <a:rPr lang="ru-RU" dirty="0" smtClean="0"/>
              <a:t>кавалеристы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Кавалерия России и Франции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Французские кавалеристы</a:t>
            </a:r>
            <a:endParaRPr lang="ru-RU" dirty="0"/>
          </a:p>
        </p:txBody>
      </p:sp>
      <p:pic>
        <p:nvPicPr>
          <p:cNvPr id="7" name="Picture 4" descr="C78C0CE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3599157" cy="39131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5" descr="7548353B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492896"/>
            <a:ext cx="3598273" cy="39131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161967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  <a:hlinkClick r:id="rId4"/>
              </a:rPr>
              <a:t>Подробнее…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  <a:hlinkClick r:id="rId5"/>
              </a:rPr>
              <a:t>Подробнее…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19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Расположение российских войск</a:t>
            </a:r>
            <a:endParaRPr lang="ru-RU" b="1" dirty="0"/>
          </a:p>
        </p:txBody>
      </p:sp>
      <p:pic>
        <p:nvPicPr>
          <p:cNvPr id="4" name="Picture 4" descr="C:\Documents and Settings\777\Мои документы\Мои рисунки\баркла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84784"/>
            <a:ext cx="2016224" cy="209089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2" descr="C:\Documents and Settings\777\Мои документы\Мои рисунки\280px-Bagration_P_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84784"/>
            <a:ext cx="2016224" cy="20928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3" descr="C:\Documents and Settings\777\Мои документы\Мои рисунки\250px-Tormaso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84784"/>
            <a:ext cx="1997685" cy="20722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251520" y="3789040"/>
            <a:ext cx="2808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1-я армия</a:t>
            </a:r>
          </a:p>
          <a:p>
            <a:pPr algn="ctr"/>
            <a:r>
              <a:rPr lang="ru-RU" sz="2400" dirty="0" smtClean="0"/>
              <a:t>Михаил Богданович </a:t>
            </a:r>
            <a:r>
              <a:rPr lang="ru-RU" sz="2400" dirty="0" err="1" smtClean="0"/>
              <a:t>Бакрлай</a:t>
            </a:r>
            <a:r>
              <a:rPr lang="ru-RU" sz="2400" dirty="0" smtClean="0"/>
              <a:t> де Толли</a:t>
            </a:r>
          </a:p>
          <a:p>
            <a:pPr algn="ctr"/>
            <a:r>
              <a:rPr lang="ru-RU" sz="2400" dirty="0" smtClean="0"/>
              <a:t>Литва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3789040"/>
            <a:ext cx="2016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2-я армия</a:t>
            </a:r>
          </a:p>
          <a:p>
            <a:pPr algn="ctr"/>
            <a:r>
              <a:rPr lang="ru-RU" sz="2400" dirty="0" smtClean="0"/>
              <a:t>Петр Иванович Багратион</a:t>
            </a:r>
          </a:p>
          <a:p>
            <a:pPr algn="ctr"/>
            <a:r>
              <a:rPr lang="ru-RU" sz="2400" dirty="0" smtClean="0"/>
              <a:t>Белоруссия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3789040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3-я армия</a:t>
            </a:r>
          </a:p>
          <a:p>
            <a:pPr algn="ctr"/>
            <a:r>
              <a:rPr lang="ru-RU" sz="2400" dirty="0" smtClean="0"/>
              <a:t>Александр Петрович </a:t>
            </a:r>
            <a:r>
              <a:rPr lang="ru-RU" sz="2400" dirty="0" err="1" smtClean="0"/>
              <a:t>Тормасов</a:t>
            </a:r>
            <a:endParaRPr lang="ru-RU" sz="2400" dirty="0" smtClean="0"/>
          </a:p>
          <a:p>
            <a:pPr algn="ctr"/>
            <a:r>
              <a:rPr lang="ru-RU" sz="2400" dirty="0" smtClean="0"/>
              <a:t>Украина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60212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5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60212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6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60212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7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dirty="0" smtClean="0"/>
              <a:t>разгром русских армий поодиночке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dirty="0" smtClean="0"/>
              <a:t>отступление с целью объединения и сохранения армий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Планы сторон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205246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Сначала нашей армии пришлось отступать </a:t>
            </a:r>
            <a:br>
              <a:rPr lang="ru-RU" b="1" dirty="0" smtClean="0"/>
            </a:br>
            <a:r>
              <a:rPr lang="ru-RU" b="1" dirty="0" smtClean="0"/>
              <a:t>Был оставлен город Смоленск</a:t>
            </a:r>
            <a:endParaRPr lang="ru-RU" dirty="0"/>
          </a:p>
        </p:txBody>
      </p:sp>
      <p:pic>
        <p:nvPicPr>
          <p:cNvPr id="4" name="Picture 2" descr="Картинка 4 из 47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8161053" cy="39604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6228184" y="616530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4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Французская армия продвигается…</a:t>
            </a:r>
            <a:endParaRPr lang="ru-RU" b="1" dirty="0"/>
          </a:p>
        </p:txBody>
      </p:sp>
      <p:pic>
        <p:nvPicPr>
          <p:cNvPr id="4" name="Picture 2" descr="C:\Documents and Settings\777\Мои документы\Мои рисунки\Battle_of_Lutzen_1813_by_Fleischman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313" y="1628800"/>
            <a:ext cx="7913374" cy="46805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35280" cy="14078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Михаил Илларионович Кутузов</a:t>
            </a:r>
            <a:br>
              <a:rPr lang="ru-RU" b="1" dirty="0" smtClean="0"/>
            </a:br>
            <a:r>
              <a:rPr lang="ru-RU" b="1" dirty="0" smtClean="0"/>
              <a:t>(1745-1813)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Государственный Совет рекомендовал на пост главнокомандующего   67-летнего генерала М.И.Кутузова.</a:t>
            </a:r>
          </a:p>
          <a:p>
            <a:pPr marL="0" indent="0">
              <a:buNone/>
            </a:pPr>
            <a:r>
              <a:rPr lang="ru-RU" sz="2800" dirty="0" smtClean="0"/>
              <a:t>8 августа 1812 года Александр Первый подписал указ о назначении. </a:t>
            </a:r>
          </a:p>
          <a:p>
            <a:pPr marL="0" indent="0">
              <a:buNone/>
            </a:pPr>
            <a:r>
              <a:rPr lang="ru-RU" sz="2800" dirty="0" smtClean="0"/>
              <a:t>Это сообщение с воодушевлением приняли солдаты.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Kutuzov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7148" y="1556792"/>
            <a:ext cx="3595495" cy="45365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228184" y="616530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3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293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/>
              <a:t>Он понимал, что с каждым шагом в глубь Росси силы французов будут слабеть, а силы русских войск возрастать.</a:t>
            </a:r>
          </a:p>
          <a:p>
            <a:pPr marL="0" indent="0" algn="just">
              <a:buNone/>
            </a:pPr>
            <a:r>
              <a:rPr lang="ru-RU" sz="2800" dirty="0" smtClean="0"/>
              <a:t>Отступление продолжалось до тех пор, пока под Можайском  не была найдена удобная позиция для сражения. </a:t>
            </a:r>
          </a:p>
          <a:p>
            <a:pPr marL="0" indent="0" algn="just">
              <a:buNone/>
            </a:pPr>
            <a:r>
              <a:rPr lang="ru-RU" sz="2800" dirty="0" smtClean="0"/>
              <a:t>Путём активной обороны Кутузов хотел нанести французским войскам как можно большие потери, изменить соотношение сил, сохранить российские войска для дальнейших сражений и для полного разгрома французской армии.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Кутузов продолжал отступать…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700" b="1" dirty="0" smtClean="0"/>
              <a:t>26 августа на Бородинском поле сошлись две огромные армии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Picture 4" descr="Картинка 5 из 54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4536504" cy="331638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2" descr="Картинка 1 из 168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924944"/>
            <a:ext cx="4550870" cy="33575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Бородинское сражение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Целый день битва длилась с переменным успехом. </a:t>
            </a:r>
          </a:p>
          <a:p>
            <a:pPr marL="0" indent="0">
              <a:buNone/>
            </a:pPr>
            <a:r>
              <a:rPr lang="ru-RU" sz="2800" dirty="0" smtClean="0"/>
              <a:t>Наполеон при Бородино впервые не выиграл битву. </a:t>
            </a:r>
          </a:p>
          <a:p>
            <a:pPr marL="0" indent="0">
              <a:buNone/>
            </a:pPr>
            <a:r>
              <a:rPr lang="ru-RU" sz="2800" dirty="0" smtClean="0"/>
              <a:t>Для русских это была значимая победа.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Картинка 8 из 629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3888432" cy="45365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0310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sz="2800" b="1" dirty="0" smtClean="0"/>
              <a:t>Отечество</a:t>
            </a:r>
            <a:r>
              <a:rPr lang="ru-RU" sz="2800" dirty="0" smtClean="0"/>
              <a:t> – родная земля, отчизна, где кто родился, вырос, корень, земля народа, к коему кто по рождению, языку и вере принадлежит; родина в обширном смысле.</a:t>
            </a:r>
          </a:p>
          <a:p>
            <a:pPr algn="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sz="2800" dirty="0" smtClean="0"/>
              <a:t>                                         В. И. Даль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908720"/>
            <a:ext cx="8712968" cy="1219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Каково значение слова Отечество?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Значение Бородинской битвы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7227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Были разгромлены лучшие силы французов.</a:t>
            </a:r>
          </a:p>
          <a:p>
            <a:pPr marL="0" indent="0">
              <a:buNone/>
            </a:pPr>
            <a:r>
              <a:rPr lang="ru-RU" sz="2800" dirty="0" smtClean="0"/>
              <a:t>Подготовлен переход инициативы в руки русской армии.</a:t>
            </a:r>
          </a:p>
          <a:p>
            <a:pPr marL="0" indent="0">
              <a:buNone/>
            </a:pPr>
            <a:r>
              <a:rPr lang="ru-RU" sz="2800" dirty="0" smtClean="0"/>
              <a:t>Пошатнулась уверенность французского войска в своей непобедимости.</a:t>
            </a:r>
          </a:p>
          <a:p>
            <a:endParaRPr lang="ru-RU" dirty="0"/>
          </a:p>
        </p:txBody>
      </p:sp>
      <p:pic>
        <p:nvPicPr>
          <p:cNvPr id="5" name="Picture 3" descr="C:\Documents and Settings\777\Мои документы\Мои рисунки\800px-%D0%9A%D0%BE%D0%BD%D0%B5%D1%86_%D0%91%D0%BE%D1%80%D0%BE%D0%B4%D0%B8%D0%BD%D1%81%D0%BA%D0%BE%D0%B3%D0%BE_%D0%B1%D0%BE%D1%8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484784"/>
            <a:ext cx="4059238" cy="46085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1219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1 сентября 1812 года состоялся военный совет в Филях</a:t>
            </a:r>
            <a:endParaRPr lang="ru-RU" b="1" dirty="0"/>
          </a:p>
        </p:txBody>
      </p:sp>
      <p:pic>
        <p:nvPicPr>
          <p:cNvPr id="4" name="Picture 3" descr="C:\Documents and Settings\777\Мои документы\Мои рисунки\sovet-v-filya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4248" y="1524000"/>
            <a:ext cx="7575504" cy="4572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Давать бой под Москвой или сдавать древнюю столицу</a:t>
            </a:r>
            <a:r>
              <a:rPr lang="ru-RU" dirty="0" smtClean="0"/>
              <a:t>?</a:t>
            </a:r>
          </a:p>
          <a:p>
            <a:pPr marL="0" indent="0" algn="just">
              <a:buNone/>
            </a:pPr>
            <a:r>
              <a:rPr lang="ru-RU" sz="2800" dirty="0" smtClean="0"/>
              <a:t>Решающими стали слова Кутузова «Пока цела армия, цела и Россия». </a:t>
            </a:r>
          </a:p>
          <a:p>
            <a:pPr marL="0" indent="0" algn="just">
              <a:buNone/>
            </a:pPr>
            <a:r>
              <a:rPr lang="ru-RU" sz="2800" dirty="0" smtClean="0"/>
              <a:t>Было решено оставить Москву.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Главный вопрос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40960" cy="133238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Москва была оставлена </a:t>
            </a:r>
            <a:br>
              <a:rPr lang="ru-RU" b="1" dirty="0" smtClean="0"/>
            </a:br>
            <a:r>
              <a:rPr lang="ru-RU" b="1" dirty="0" smtClean="0"/>
              <a:t>2 сентября 1812 года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4248472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Жители спешно покидали Москву. Французские войска входили в пустой город. Это было впервые. Во всех покорённых Наполеоном странах знатные горожане, признавая поражение, подносили Наполеону ключи от города. Но никто ему ключи от Москвы не принёс. А на утро Москва запылала. </a:t>
            </a:r>
          </a:p>
        </p:txBody>
      </p:sp>
      <p:pic>
        <p:nvPicPr>
          <p:cNvPr id="5" name="Picture 2" descr="Картинка 50 из 201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3957648" cy="44644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Партизанское движение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По всей стране стало собираться народное ополчение. На захваченных землях разгоралось партизанское движение. Партизаны громили французские обозы, нападали на вражеские отряды.</a:t>
            </a:r>
            <a:endParaRPr lang="ru-RU" dirty="0"/>
          </a:p>
        </p:txBody>
      </p:sp>
      <p:pic>
        <p:nvPicPr>
          <p:cNvPr id="5" name="Picture 2" descr="Картинка 1 из 207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3960440" cy="46085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Партизаны- участники народного вооружённого отряда самостоятельно действующие в тылу врага.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Кто такие партизаны?</a:t>
            </a:r>
            <a:endParaRPr lang="ru-RU" b="1" dirty="0"/>
          </a:p>
        </p:txBody>
      </p:sp>
      <p:pic>
        <p:nvPicPr>
          <p:cNvPr id="4" name="Picture 2" descr="Картинка 35 из 2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1740" y="2852936"/>
            <a:ext cx="4680520" cy="353246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Отступление французских </a:t>
            </a:r>
            <a:br>
              <a:rPr lang="ru-RU" b="1" dirty="0" smtClean="0"/>
            </a:br>
            <a:r>
              <a:rPr lang="ru-RU" b="1" dirty="0" smtClean="0"/>
              <a:t>войск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72272" cy="49293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700" dirty="0" smtClean="0"/>
              <a:t>Оставаться в разорённой Москве французы больше не могли. Отступление французов сопровождала армия Кутузова, не давая им покоя ни в пути, ни на отдыхе. 14 декабря 1812 года последние остатки французских войск были изгнаны за пределы России. </a:t>
            </a:r>
          </a:p>
          <a:p>
            <a:pPr marL="0" indent="0">
              <a:buNone/>
            </a:pPr>
            <a:endParaRPr lang="ru-RU" sz="2500" dirty="0"/>
          </a:p>
        </p:txBody>
      </p:sp>
      <p:pic>
        <p:nvPicPr>
          <p:cNvPr id="5" name="Picture 2" descr="Картинка 2 из 207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56792"/>
            <a:ext cx="4059238" cy="45365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25 декабря было объявлено об окончании Отечественной войны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В 1814 году русские войска и их союзники вошли в Париж. </a:t>
            </a:r>
          </a:p>
          <a:p>
            <a:pPr marL="0" indent="0">
              <a:buNone/>
            </a:pPr>
            <a:r>
              <a:rPr lang="ru-RU" sz="2800" dirty="0" smtClean="0"/>
              <a:t>Так закончилась попытка поставить Россию на колени.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Картинка 2 из 877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4059238" cy="45365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4040188" cy="762000"/>
          </a:xfrm>
        </p:spPr>
        <p:txBody>
          <a:bodyPr/>
          <a:lstStyle/>
          <a:p>
            <a:pPr algn="ctr"/>
            <a:r>
              <a:rPr lang="ru-RU" dirty="0" smtClean="0"/>
              <a:t>М.Ю.Лермонтов</a:t>
            </a:r>
          </a:p>
          <a:p>
            <a:pPr algn="ctr"/>
            <a:r>
              <a:rPr lang="ru-RU" dirty="0" smtClean="0"/>
              <a:t>«Бородино»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49768"/>
          </a:xfrm>
        </p:spPr>
        <p:txBody>
          <a:bodyPr/>
          <a:lstStyle/>
          <a:p>
            <a:pPr algn="ctr"/>
            <a:r>
              <a:rPr lang="ru-RU" b="1" dirty="0" smtClean="0"/>
              <a:t>Война 1812 года в литературе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4008" y="980728"/>
            <a:ext cx="4040188" cy="762000"/>
          </a:xfrm>
        </p:spPr>
        <p:txBody>
          <a:bodyPr/>
          <a:lstStyle/>
          <a:p>
            <a:pPr algn="ctr"/>
            <a:r>
              <a:rPr lang="ru-RU" dirty="0" smtClean="0"/>
              <a:t>Л.Н.Толстой</a:t>
            </a:r>
          </a:p>
          <a:p>
            <a:pPr algn="ctr"/>
            <a:r>
              <a:rPr lang="ru-RU" dirty="0" smtClean="0"/>
              <a:t>«Война и мир»</a:t>
            </a:r>
            <a:endParaRPr lang="ru-RU" dirty="0"/>
          </a:p>
        </p:txBody>
      </p:sp>
      <p:pic>
        <p:nvPicPr>
          <p:cNvPr id="2050" name="Picture 2" descr="C:\Users\asus\Desktop\65954997_110217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44824"/>
            <a:ext cx="3744416" cy="40324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C:\Users\asus\Desktop\lermonto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3744416" cy="40572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6228184" y="609329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4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Александровская колонна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Война 1812 года в архитектуре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Триумфальная </a:t>
            </a:r>
          </a:p>
          <a:p>
            <a:pPr algn="ctr"/>
            <a:r>
              <a:rPr lang="ru-RU" dirty="0" smtClean="0"/>
              <a:t>арка</a:t>
            </a:r>
            <a:endParaRPr lang="ru-RU" dirty="0"/>
          </a:p>
        </p:txBody>
      </p:sp>
      <p:pic>
        <p:nvPicPr>
          <p:cNvPr id="7" name="Picture 2" descr="C:\Documents and Settings\777\Мои документы\Мои рисунки\284px-WinterPalaceAndA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348880"/>
            <a:ext cx="4032448" cy="38164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2" descr="C:\Documents and Settings\777\Мои документы\Мои рисунки\Triumphal_Gates_on_the_Poklonnaya_Hill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348880"/>
            <a:ext cx="4038600" cy="38164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Наполеон Бонапарт </a:t>
            </a:r>
            <a:br>
              <a:rPr lang="ru-RU" b="1" dirty="0" smtClean="0"/>
            </a:br>
            <a:r>
              <a:rPr lang="ru-RU" b="1" dirty="0" smtClean="0"/>
              <a:t>(1769-1821)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конце </a:t>
            </a:r>
            <a:r>
              <a:rPr lang="en-US" dirty="0" smtClean="0"/>
              <a:t>XVIII</a:t>
            </a:r>
            <a:r>
              <a:rPr lang="ru-RU" dirty="0" smtClean="0"/>
              <a:t> века генерал Наполеон Бонапарт захватил власть во Франции и провозгласил себя императором.</a:t>
            </a:r>
          </a:p>
          <a:p>
            <a:pPr marL="0" indent="0">
              <a:buNone/>
            </a:pPr>
            <a:r>
              <a:rPr lang="ru-RU" dirty="0" smtClean="0"/>
              <a:t>«Я буду властелином мира, остаётся одна Россия, но я раздавлю её!» </a:t>
            </a:r>
            <a:endParaRPr lang="ru-RU" dirty="0"/>
          </a:p>
        </p:txBody>
      </p:sp>
      <p:pic>
        <p:nvPicPr>
          <p:cNvPr id="7" name="Picture 2" descr="Файл:Andrea Appiani 002.jpg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559" y="1524000"/>
            <a:ext cx="3398520" cy="4572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762000"/>
          </a:xfrm>
        </p:spPr>
        <p:txBody>
          <a:bodyPr/>
          <a:lstStyle/>
          <a:p>
            <a:pPr algn="ctr"/>
            <a:r>
              <a:rPr lang="ru-RU" dirty="0" smtClean="0"/>
              <a:t>Могила М.И.Кутузова в Казанском соборе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21776"/>
          </a:xfrm>
        </p:spPr>
        <p:txBody>
          <a:bodyPr/>
          <a:lstStyle/>
          <a:p>
            <a:pPr algn="ctr"/>
            <a:r>
              <a:rPr lang="ru-RU" b="1" dirty="0" smtClean="0"/>
              <a:t>Война 1812 года в архитектуре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4008" y="1052736"/>
            <a:ext cx="4040188" cy="762000"/>
          </a:xfrm>
        </p:spPr>
        <p:txBody>
          <a:bodyPr/>
          <a:lstStyle/>
          <a:p>
            <a:pPr algn="ctr"/>
            <a:r>
              <a:rPr lang="ru-RU" dirty="0" smtClean="0"/>
              <a:t>Памятник М.И.Кутузову в Москве</a:t>
            </a:r>
            <a:endParaRPr lang="ru-RU" dirty="0"/>
          </a:p>
        </p:txBody>
      </p:sp>
      <p:pic>
        <p:nvPicPr>
          <p:cNvPr id="7" name="Picture 2" descr="Картинка 2 из 67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16832"/>
            <a:ext cx="3672408" cy="376617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4" descr="Картинка 9 из 67">
            <a:hlinkClick r:id="rId4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1916832"/>
            <a:ext cx="3744416" cy="37444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4932040" y="60212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6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602128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7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Храм </a:t>
            </a:r>
          </a:p>
          <a:p>
            <a:pPr algn="ctr"/>
            <a:r>
              <a:rPr lang="ru-RU" dirty="0" smtClean="0"/>
              <a:t>Христа Спасителя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Война 1812 года в архитектуре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Памятник </a:t>
            </a:r>
          </a:p>
          <a:p>
            <a:pPr algn="ctr"/>
            <a:r>
              <a:rPr lang="ru-RU" dirty="0" smtClean="0"/>
              <a:t>русским воинам</a:t>
            </a:r>
            <a:endParaRPr lang="ru-RU" dirty="0"/>
          </a:p>
        </p:txBody>
      </p:sp>
      <p:pic>
        <p:nvPicPr>
          <p:cNvPr id="1026" name="Picture 2" descr="C:\Users\asus\Desktop\1285691818_pic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880"/>
            <a:ext cx="4038600" cy="374441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2" descr="Картинка 12 из 543">
            <a:hlinkClick r:id="rId3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348880"/>
            <a:ext cx="4038600" cy="37444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82c2eb9d91f3ccafa0fcfcb5d278377b705df6d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8483" y="1772816"/>
            <a:ext cx="6687035" cy="41044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0" y="548680"/>
            <a:ext cx="9144000" cy="99898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Музей Отечественной войны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1812 года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609329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3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В каком году была война?</a:t>
            </a:r>
          </a:p>
          <a:p>
            <a:pPr lvl="0"/>
            <a:r>
              <a:rPr lang="ru-RU" dirty="0" smtClean="0"/>
              <a:t>Какие две страны участвовали в войне?</a:t>
            </a:r>
          </a:p>
          <a:p>
            <a:pPr lvl="0"/>
            <a:r>
              <a:rPr lang="ru-RU" dirty="0" smtClean="0"/>
              <a:t>Кто первый начал войну?</a:t>
            </a:r>
          </a:p>
          <a:p>
            <a:pPr lvl="0"/>
            <a:r>
              <a:rPr lang="ru-RU" dirty="0" smtClean="0"/>
              <a:t>Какие знаменитые полководцы участвовали в войне?</a:t>
            </a:r>
          </a:p>
          <a:p>
            <a:pPr lvl="0"/>
            <a:r>
              <a:rPr lang="ru-RU" dirty="0" smtClean="0"/>
              <a:t>Где было страшное сражение?</a:t>
            </a:r>
          </a:p>
          <a:p>
            <a:pPr lvl="0"/>
            <a:r>
              <a:rPr lang="ru-RU" dirty="0" smtClean="0"/>
              <a:t>Кто  его выиграл?</a:t>
            </a:r>
          </a:p>
          <a:p>
            <a:pPr lvl="0"/>
            <a:r>
              <a:rPr lang="ru-RU" dirty="0" smtClean="0"/>
              <a:t>В какой деревне Кутузов собирал генералов?</a:t>
            </a:r>
          </a:p>
          <a:p>
            <a:pPr lvl="0"/>
            <a:r>
              <a:rPr lang="ru-RU" dirty="0" smtClean="0"/>
              <a:t>Что там было решено?</a:t>
            </a:r>
          </a:p>
          <a:p>
            <a:pPr lvl="0"/>
            <a:r>
              <a:rPr lang="ru-RU" dirty="0" smtClean="0"/>
              <a:t>Правильно ли поступил Кутузов?</a:t>
            </a:r>
          </a:p>
          <a:p>
            <a:pPr lvl="0"/>
            <a:r>
              <a:rPr lang="ru-RU" dirty="0" smtClean="0"/>
              <a:t>Что русские сделали с Москвой?</a:t>
            </a:r>
          </a:p>
          <a:p>
            <a:pPr lvl="0"/>
            <a:r>
              <a:rPr lang="ru-RU" dirty="0" smtClean="0"/>
              <a:t> Кто выиграл войну 1812 года?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Подведем итоги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Наступила очередь России…</a:t>
            </a:r>
            <a:endParaRPr lang="ru-RU" b="1" dirty="0"/>
          </a:p>
        </p:txBody>
      </p:sp>
      <p:pic>
        <p:nvPicPr>
          <p:cNvPr id="4" name="Picture 4" descr="C:\Documents and Settings\---\Мои документы\Мои рисунки\карта наполеон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601534" cy="416931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228184" y="616530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hlinkClick r:id="rId3"/>
              </a:rPr>
              <a:t>Подробнее…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Начало войны</a:t>
            </a:r>
            <a:endParaRPr lang="ru-RU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12 июня 1812 года громадная французская армия вторглась в Россию. 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Началась Отечественная война русского народа против захватчиков.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Picture 2" descr="Картинка 7 из 585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3672408" cy="4572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«Солдаты, война начата. Рок влечёт за собой Россию: её судьбы должны свершиться!»</a:t>
            </a:r>
          </a:p>
          <a:p>
            <a:pPr marL="0" indent="0" algn="just">
              <a:buNone/>
            </a:pPr>
            <a:r>
              <a:rPr lang="ru-RU" sz="2800" dirty="0" smtClean="0"/>
              <a:t> </a:t>
            </a:r>
          </a:p>
          <a:p>
            <a:pPr marL="0" indent="0" algn="just">
              <a:buNone/>
            </a:pPr>
            <a:r>
              <a:rPr lang="ru-RU" sz="2800" dirty="0" smtClean="0"/>
              <a:t>«Если я возьму Киев, я возьму Россию за ноги; если я овладею Петербургом, я возьму её за голову; заняв Москву, я поражу её в сердце».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 Наполеона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7544" y="2204864"/>
            <a:ext cx="4038600" cy="3913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Разгромить в генеральном</a:t>
            </a:r>
          </a:p>
          <a:p>
            <a:pPr marL="0" indent="0">
              <a:buNone/>
            </a:pPr>
            <a:r>
              <a:rPr lang="ru-RU" sz="2800" dirty="0" smtClean="0"/>
              <a:t>сражении русскую армию и заставить Россию заключить выгодный для него мир.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Остановить наступление французов и защитить Москву.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Цели сторон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7544" y="2204864"/>
            <a:ext cx="4038600" cy="3913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Захватническая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Отечественная</a:t>
            </a:r>
            <a:endParaRPr lang="ru-RU" sz="28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Характер войны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Французская армия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600 000 человек.</a:t>
            </a:r>
          </a:p>
          <a:p>
            <a:pPr marL="0" indent="0">
              <a:buNone/>
            </a:pPr>
            <a:r>
              <a:rPr lang="ru-RU" sz="2800" dirty="0" smtClean="0"/>
              <a:t>Всеобщая воинская повинность.</a:t>
            </a:r>
          </a:p>
          <a:p>
            <a:pPr marL="0" indent="0">
              <a:buNone/>
            </a:pPr>
            <a:r>
              <a:rPr lang="ru-RU" sz="2800" dirty="0" smtClean="0"/>
              <a:t>Армия Наполеона «двунадесяти языков» (лишь наполовину состояла из французов).</a:t>
            </a:r>
          </a:p>
          <a:p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220 000 человек. </a:t>
            </a:r>
          </a:p>
          <a:p>
            <a:pPr marL="0" indent="0">
              <a:buNone/>
            </a:pPr>
            <a:r>
              <a:rPr lang="ru-RU" sz="2800" dirty="0" smtClean="0"/>
              <a:t>Рекрутская система комплектования.</a:t>
            </a:r>
          </a:p>
          <a:p>
            <a:pPr marL="0" indent="0">
              <a:buNone/>
            </a:pPr>
            <a:r>
              <a:rPr lang="ru-RU" sz="2800" dirty="0" smtClean="0"/>
              <a:t>(от определённого числа мужчин лишь один служил в армии; срок службы – 25 лет).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Соотношение сил</a:t>
            </a:r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Российская армия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380</TotalTime>
  <Words>819</Words>
  <Application>Microsoft Office PowerPoint</Application>
  <PresentationFormat>Экран (4:3)</PresentationFormat>
  <Paragraphs>140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Constantia</vt:lpstr>
      <vt:lpstr>Wingdings 2</vt:lpstr>
      <vt:lpstr>Бумажная</vt:lpstr>
      <vt:lpstr>ОТЕЧЕСТВЕННАЯ ВОЙНА 1812 года</vt:lpstr>
      <vt:lpstr>Каково значение слова Отечество?</vt:lpstr>
      <vt:lpstr>Наполеон Бонапарт  (1769-1821)</vt:lpstr>
      <vt:lpstr>Наступила очередь России…</vt:lpstr>
      <vt:lpstr>Начало войны</vt:lpstr>
      <vt:lpstr>План Наполеона</vt:lpstr>
      <vt:lpstr>Цели сторон</vt:lpstr>
      <vt:lpstr>Характер войны</vt:lpstr>
      <vt:lpstr>Соотношение сил</vt:lpstr>
      <vt:lpstr>Пехота России и Франции</vt:lpstr>
      <vt:lpstr>Кавалерия России и Франции</vt:lpstr>
      <vt:lpstr>Расположение российских войск</vt:lpstr>
      <vt:lpstr>Планы сторон</vt:lpstr>
      <vt:lpstr>Сначала нашей армии пришлось отступать  Был оставлен город Смоленск</vt:lpstr>
      <vt:lpstr>Французская армия продвигается…</vt:lpstr>
      <vt:lpstr>Михаил Илларионович Кутузов (1745-1813)</vt:lpstr>
      <vt:lpstr>Кутузов продолжал отступать…</vt:lpstr>
      <vt:lpstr>26 августа на Бородинском поле сошлись две огромные армии </vt:lpstr>
      <vt:lpstr>Бородинское сражение</vt:lpstr>
      <vt:lpstr>Значение Бородинской битвы</vt:lpstr>
      <vt:lpstr>1 сентября 1812 года состоялся военный совет в Филях</vt:lpstr>
      <vt:lpstr>Главный вопрос</vt:lpstr>
      <vt:lpstr>Москва была оставлена  2 сентября 1812 года</vt:lpstr>
      <vt:lpstr>Партизанское движение</vt:lpstr>
      <vt:lpstr>Кто такие партизаны?</vt:lpstr>
      <vt:lpstr>Отступление французских  войск</vt:lpstr>
      <vt:lpstr>25 декабря было объявлено об окончании Отечественной войны</vt:lpstr>
      <vt:lpstr>Война 1812 года в литературе</vt:lpstr>
      <vt:lpstr>Война 1812 года в архитектуре</vt:lpstr>
      <vt:lpstr>Война 1812 года в архитектуре</vt:lpstr>
      <vt:lpstr>Война 1812 года в архитектуре</vt:lpstr>
      <vt:lpstr>Презентация PowerPoint</vt:lpstr>
      <vt:lpstr>Подведем итоги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Алла</cp:lastModifiedBy>
  <cp:revision>38</cp:revision>
  <dcterms:created xsi:type="dcterms:W3CDTF">2012-08-22T12:48:45Z</dcterms:created>
  <dcterms:modified xsi:type="dcterms:W3CDTF">2017-10-01T17:55:32Z</dcterms:modified>
</cp:coreProperties>
</file>