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62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22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620689"/>
            <a:ext cx="8458200" cy="5455098"/>
          </a:xfrm>
        </p:spPr>
        <p:txBody>
          <a:bodyPr/>
          <a:lstStyle/>
          <a:p>
            <a:r>
              <a:rPr lang="ru-RU" dirty="0" smtClean="0"/>
              <a:t>                            память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https://rrnews.ru/sites/default/files/styles/body_main_img_720/public/news/07-2014/19_whole_patient_care1.jpg?itok=5t7izw1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2276872"/>
            <a:ext cx="6204515" cy="3805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Сначала проверим твою память. Постарайся запомнить эти </a:t>
            </a:r>
            <a:r>
              <a:rPr lang="ru-RU" dirty="0" smtClean="0"/>
              <a:t>слова </a:t>
            </a:r>
            <a:r>
              <a:rPr lang="ru-RU" dirty="0" smtClean="0"/>
              <a:t>в том же порядке, в каком они написаны.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95536" y="2204864"/>
            <a:ext cx="4191000" cy="4119736"/>
          </a:xfrm>
        </p:spPr>
        <p:txBody>
          <a:bodyPr/>
          <a:lstStyle/>
          <a:p>
            <a:r>
              <a:rPr lang="ru-RU" dirty="0" smtClean="0"/>
              <a:t>ЛИСТ</a:t>
            </a:r>
          </a:p>
          <a:p>
            <a:r>
              <a:rPr lang="ru-RU" dirty="0" smtClean="0"/>
              <a:t> </a:t>
            </a:r>
            <a:r>
              <a:rPr lang="ru-RU" dirty="0" smtClean="0"/>
              <a:t>МОРЕ </a:t>
            </a:r>
            <a:endParaRPr lang="ru-RU" dirty="0" smtClean="0"/>
          </a:p>
          <a:p>
            <a:r>
              <a:rPr lang="ru-RU" dirty="0" smtClean="0"/>
              <a:t>ДОМ </a:t>
            </a:r>
          </a:p>
          <a:p>
            <a:r>
              <a:rPr lang="ru-RU" dirty="0" smtClean="0"/>
              <a:t>КОСТЁР </a:t>
            </a:r>
          </a:p>
          <a:p>
            <a:r>
              <a:rPr lang="ru-RU" dirty="0" smtClean="0"/>
              <a:t>ПАЛЬМА </a:t>
            </a:r>
          </a:p>
          <a:p>
            <a:r>
              <a:rPr lang="ru-RU" dirty="0" smtClean="0"/>
              <a:t>ТЕЛЕВИЗОР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04864"/>
            <a:ext cx="4343400" cy="4119736"/>
          </a:xfrm>
        </p:spPr>
        <p:txBody>
          <a:bodyPr/>
          <a:lstStyle/>
          <a:p>
            <a:r>
              <a:rPr lang="ru-RU" dirty="0" smtClean="0"/>
              <a:t>КОЛЬЦО</a:t>
            </a:r>
          </a:p>
          <a:p>
            <a:r>
              <a:rPr lang="ru-RU" dirty="0" smtClean="0"/>
              <a:t> ШМЕЛЬ</a:t>
            </a:r>
          </a:p>
          <a:p>
            <a:r>
              <a:rPr lang="ru-RU" dirty="0" smtClean="0"/>
              <a:t> </a:t>
            </a:r>
            <a:r>
              <a:rPr lang="ru-RU" dirty="0" smtClean="0"/>
              <a:t>ЯБЛОКО </a:t>
            </a:r>
            <a:endParaRPr lang="ru-RU" dirty="0" smtClean="0"/>
          </a:p>
          <a:p>
            <a:r>
              <a:rPr lang="ru-RU" dirty="0" smtClean="0"/>
              <a:t>ЗЕРКАЛО</a:t>
            </a:r>
          </a:p>
          <a:p>
            <a:r>
              <a:rPr lang="ru-RU" dirty="0" smtClean="0"/>
              <a:t> БАНТ</a:t>
            </a:r>
          </a:p>
          <a:p>
            <a:r>
              <a:rPr lang="ru-RU" dirty="0" smtClean="0"/>
              <a:t> </a:t>
            </a:r>
            <a:r>
              <a:rPr lang="ru-RU" dirty="0" smtClean="0"/>
              <a:t>САМОВАР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755576" y="1988840"/>
            <a:ext cx="2736304" cy="36724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004048" y="2132856"/>
            <a:ext cx="2736304" cy="36724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Проверь себя и посмотри, сколько баллов ты получил за эту игру.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• Запомнил меньше 4 слов — 3 </a:t>
            </a:r>
            <a:r>
              <a:rPr lang="ru-RU" dirty="0" smtClean="0"/>
              <a:t>балла</a:t>
            </a:r>
          </a:p>
          <a:p>
            <a:r>
              <a:rPr lang="ru-RU" dirty="0" smtClean="0"/>
              <a:t> </a:t>
            </a:r>
            <a:r>
              <a:rPr lang="ru-RU" dirty="0" smtClean="0"/>
              <a:t>• Запомнил 4—7 слов — 7 </a:t>
            </a:r>
            <a:r>
              <a:rPr lang="ru-RU" dirty="0" smtClean="0"/>
              <a:t>баллов</a:t>
            </a:r>
          </a:p>
          <a:p>
            <a:r>
              <a:rPr lang="ru-RU" dirty="0" smtClean="0"/>
              <a:t> </a:t>
            </a:r>
            <a:r>
              <a:rPr lang="ru-RU" dirty="0" smtClean="0"/>
              <a:t>• Запомнил 8—11 слов — 9 </a:t>
            </a:r>
            <a:r>
              <a:rPr lang="ru-RU" dirty="0" smtClean="0"/>
              <a:t>баллов</a:t>
            </a:r>
          </a:p>
          <a:p>
            <a:r>
              <a:rPr lang="ru-RU" dirty="0" smtClean="0"/>
              <a:t> </a:t>
            </a:r>
            <a:r>
              <a:rPr lang="ru-RU" dirty="0" smtClean="0"/>
              <a:t>• Запомнил все 12 слов, но перепутал порядок — 15 баллов 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 smtClean="0"/>
              <a:t>• </a:t>
            </a:r>
            <a:r>
              <a:rPr lang="ru-RU" dirty="0" smtClean="0"/>
              <a:t>Запомнил все 12 слов в том же порядке, в каком они написаны — 25 баллов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СКОЛЬКО СЛОВ ТЫ ЗАПОМНИЛ?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• Меньше 4 слов . . . . . . . . . . . . 3 балла </a:t>
            </a:r>
            <a:endParaRPr lang="ru-RU" dirty="0" smtClean="0"/>
          </a:p>
          <a:p>
            <a:r>
              <a:rPr lang="ru-RU" dirty="0" smtClean="0"/>
              <a:t>• </a:t>
            </a:r>
            <a:r>
              <a:rPr lang="ru-RU" dirty="0" smtClean="0"/>
              <a:t>4—6 слов . . . . . . . . . . . . . . . . 6 </a:t>
            </a:r>
            <a:r>
              <a:rPr lang="ru-RU" dirty="0" smtClean="0"/>
              <a:t>баллов</a:t>
            </a:r>
          </a:p>
          <a:p>
            <a:r>
              <a:rPr lang="ru-RU" dirty="0" smtClean="0"/>
              <a:t> </a:t>
            </a:r>
            <a:r>
              <a:rPr lang="ru-RU" dirty="0" smtClean="0"/>
              <a:t>• 7 слов . . . . . . . . . . . . . . . . . . 10 баллов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18</TotalTime>
  <Words>174</Words>
  <Application>Microsoft Office PowerPoint</Application>
  <PresentationFormat>Экран (4:3)</PresentationFormat>
  <Paragraphs>24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Трек</vt:lpstr>
      <vt:lpstr>                            память</vt:lpstr>
      <vt:lpstr>Сначала проверим твою память. Постарайся запомнить эти слова в том же порядке, в каком они написаны.</vt:lpstr>
      <vt:lpstr>Проверь себя и посмотри, сколько баллов ты получил за эту игру.</vt:lpstr>
      <vt:lpstr>СКОЛЬКО СЛОВ ТЫ ЗАПОМНИЛ?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Алёша</dc:creator>
  <cp:lastModifiedBy>c400</cp:lastModifiedBy>
  <cp:revision>3</cp:revision>
  <dcterms:created xsi:type="dcterms:W3CDTF">2017-10-01T16:50:57Z</dcterms:created>
  <dcterms:modified xsi:type="dcterms:W3CDTF">2017-10-01T17:20:34Z</dcterms:modified>
</cp:coreProperties>
</file>