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323AE-D3A0-4F7A-9F08-C5125D0B77F2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87202-ED48-494F-809A-9B5FDFA0A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untitled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803159" y="8620"/>
            <a:ext cx="10750319" cy="6840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348880"/>
            <a:ext cx="9470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Презентация на День космонавтики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5229200"/>
            <a:ext cx="53748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Выполнила: воспитатель </a:t>
            </a:r>
            <a:r>
              <a:rPr lang="ru-RU" sz="2400" b="1" dirty="0" err="1" smtClean="0">
                <a:solidFill>
                  <a:schemeClr val="bg1"/>
                </a:solidFill>
              </a:rPr>
              <a:t>Вихрова</a:t>
            </a:r>
            <a:r>
              <a:rPr lang="ru-RU" sz="2400" b="1" dirty="0" smtClean="0">
                <a:solidFill>
                  <a:schemeClr val="bg1"/>
                </a:solidFill>
              </a:rPr>
              <a:t> О.В.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Средняя группа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2017г.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413_origina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276872"/>
            <a:ext cx="3960440" cy="1980220"/>
          </a:xfrm>
          <a:prstGeom prst="rect">
            <a:avLst/>
          </a:prstGeom>
        </p:spPr>
      </p:pic>
      <p:pic>
        <p:nvPicPr>
          <p:cNvPr id="3" name="Рисунок 2" descr="1471185235-fa90d45ae88f1167d47d80616f10c67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7984" y="3329608"/>
            <a:ext cx="4462939" cy="3528392"/>
          </a:xfrm>
          <a:prstGeom prst="rect">
            <a:avLst/>
          </a:prstGeom>
        </p:spPr>
      </p:pic>
      <p:pic>
        <p:nvPicPr>
          <p:cNvPr id="4" name="Рисунок 3" descr="strelka-and-belka-472x30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427984" y="188640"/>
            <a:ext cx="44958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agari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75856" y="2996952"/>
            <a:ext cx="5734050" cy="3648075"/>
          </a:xfrm>
          <a:prstGeom prst="rect">
            <a:avLst/>
          </a:prstGeom>
        </p:spPr>
      </p:pic>
      <p:pic>
        <p:nvPicPr>
          <p:cNvPr id="4" name="Рисунок 3" descr="gagarin_skaf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16632"/>
            <a:ext cx="3810000" cy="30861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279ab537b92b267082674d8e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91680" y="105554"/>
            <a:ext cx="5760640" cy="66468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k_delat_raketu_iz_bumagi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67744" y="60119"/>
            <a:ext cx="4608512" cy="673776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14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Vihrovs</dc:creator>
  <cp:lastModifiedBy>Vihrovs</cp:lastModifiedBy>
  <cp:revision>3</cp:revision>
  <dcterms:created xsi:type="dcterms:W3CDTF">2017-04-05T19:10:26Z</dcterms:created>
  <dcterms:modified xsi:type="dcterms:W3CDTF">2017-10-01T10:10:55Z</dcterms:modified>
</cp:coreProperties>
</file>