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94" r:id="rId3"/>
    <p:sldId id="257" r:id="rId4"/>
    <p:sldId id="275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305" r:id="rId22"/>
    <p:sldId id="293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Картинки по запросу химические элементы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42852"/>
            <a:ext cx="9108343" cy="6572296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500034" y="642918"/>
            <a:ext cx="8072494" cy="35719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C000"/>
                </a:solidFill>
              </a:rPr>
              <a:t>Названия </a:t>
            </a:r>
          </a:p>
          <a:p>
            <a:pPr algn="ctr"/>
            <a:r>
              <a:rPr lang="ru-RU" sz="3600" b="1" dirty="0" smtClean="0">
                <a:solidFill>
                  <a:srgbClr val="FFC000"/>
                </a:solidFill>
              </a:rPr>
              <a:t>некоторых химических элементов </a:t>
            </a:r>
          </a:p>
          <a:p>
            <a:pPr algn="ctr"/>
            <a:r>
              <a:rPr lang="ru-RU" sz="3600" b="1" dirty="0" smtClean="0">
                <a:solidFill>
                  <a:srgbClr val="FFC000"/>
                </a:solidFill>
              </a:rPr>
              <a:t>входят в состав часто употребляемых словосочетаний, </a:t>
            </a:r>
          </a:p>
          <a:p>
            <a:pPr algn="ctr"/>
            <a:r>
              <a:rPr lang="ru-RU" sz="3600" b="1" dirty="0" smtClean="0">
                <a:solidFill>
                  <a:srgbClr val="FFC000"/>
                </a:solidFill>
              </a:rPr>
              <a:t>многие из которых пришли из литературных произведений. </a:t>
            </a:r>
            <a:endParaRPr lang="ru-RU" sz="3600" b="1" dirty="0">
              <a:solidFill>
                <a:srgbClr val="FFC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34" y="4429132"/>
            <a:ext cx="8215370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Определите эти элементы и 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запишите вместо многоточия их символы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 descr="Картинки по запросу химические элементы"/>
          <p:cNvPicPr>
            <a:picLocks noChangeAspect="1" noChangeArrowheads="1"/>
          </p:cNvPicPr>
          <p:nvPr/>
        </p:nvPicPr>
        <p:blipFill>
          <a:blip r:embed="rId2" cstate="screen">
            <a:lum bright="50000"/>
          </a:blip>
          <a:srcRect/>
          <a:stretch>
            <a:fillRect/>
          </a:stretch>
        </p:blipFill>
        <p:spPr bwMode="auto">
          <a:xfrm>
            <a:off x="118999" y="303588"/>
            <a:ext cx="9025001" cy="6554412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2844" y="285728"/>
            <a:ext cx="9001156" cy="207167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143000"/>
          </a:xfrm>
        </p:spPr>
        <p:txBody>
          <a:bodyPr/>
          <a:lstStyle/>
          <a:p>
            <a:r>
              <a:rPr lang="ru-RU" sz="5400" b="1" dirty="0" smtClean="0"/>
              <a:t>7 словосочетание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85786" y="2857496"/>
            <a:ext cx="7215238" cy="16430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……..  КОКТЕЙЛЬ</a:t>
            </a:r>
            <a:endParaRPr lang="ru-RU" sz="6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 descr="Картинки по запросу химические элементы"/>
          <p:cNvPicPr>
            <a:picLocks noChangeAspect="1" noChangeArrowheads="1"/>
          </p:cNvPicPr>
          <p:nvPr/>
        </p:nvPicPr>
        <p:blipFill>
          <a:blip r:embed="rId2" cstate="screen">
            <a:lum bright="50000"/>
          </a:blip>
          <a:srcRect/>
          <a:stretch>
            <a:fillRect/>
          </a:stretch>
        </p:blipFill>
        <p:spPr bwMode="auto">
          <a:xfrm>
            <a:off x="118999" y="303588"/>
            <a:ext cx="9025001" cy="6554412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2844" y="285728"/>
            <a:ext cx="9001156" cy="207167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8229600" cy="1143000"/>
          </a:xfrm>
        </p:spPr>
        <p:txBody>
          <a:bodyPr/>
          <a:lstStyle/>
          <a:p>
            <a:r>
              <a:rPr lang="ru-RU" sz="5400" b="1" dirty="0" smtClean="0"/>
              <a:t>8 словосочетание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2928934"/>
            <a:ext cx="7215238" cy="16430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……..  БОМБА</a:t>
            </a:r>
            <a:endParaRPr lang="ru-RU" sz="6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 descr="Картинки по запросу химические элементы"/>
          <p:cNvPicPr>
            <a:picLocks noChangeAspect="1" noChangeArrowheads="1"/>
          </p:cNvPicPr>
          <p:nvPr/>
        </p:nvPicPr>
        <p:blipFill>
          <a:blip r:embed="rId2" cstate="screen">
            <a:lum bright="50000"/>
          </a:blip>
          <a:srcRect/>
          <a:stretch>
            <a:fillRect/>
          </a:stretch>
        </p:blipFill>
        <p:spPr bwMode="auto">
          <a:xfrm>
            <a:off x="118999" y="303588"/>
            <a:ext cx="9025001" cy="6554412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2844" y="285728"/>
            <a:ext cx="9001156" cy="207167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/>
          <a:lstStyle/>
          <a:p>
            <a:r>
              <a:rPr lang="ru-RU" sz="5400" b="1" dirty="0" smtClean="0"/>
              <a:t>9 словосочетание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14348" y="2928934"/>
            <a:ext cx="7215238" cy="16430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……..  ЛАМПА</a:t>
            </a:r>
            <a:endParaRPr lang="ru-RU" sz="6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 descr="Картинки по запросу химические элементы"/>
          <p:cNvPicPr>
            <a:picLocks noChangeAspect="1" noChangeArrowheads="1"/>
          </p:cNvPicPr>
          <p:nvPr/>
        </p:nvPicPr>
        <p:blipFill>
          <a:blip r:embed="rId2" cstate="screen">
            <a:lum bright="50000"/>
          </a:blip>
          <a:srcRect/>
          <a:stretch>
            <a:fillRect/>
          </a:stretch>
        </p:blipFill>
        <p:spPr bwMode="auto">
          <a:xfrm>
            <a:off x="118999" y="303588"/>
            <a:ext cx="9025001" cy="6554412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2844" y="285728"/>
            <a:ext cx="9001156" cy="207167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/>
          <a:lstStyle/>
          <a:p>
            <a:r>
              <a:rPr lang="ru-RU" sz="5400" b="1" dirty="0" smtClean="0"/>
              <a:t>10 словосочетание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85786" y="2857496"/>
            <a:ext cx="7215238" cy="16430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……..  МУКИ</a:t>
            </a:r>
            <a:endParaRPr lang="ru-RU" sz="6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 descr="Картинки по запросу химические элементы"/>
          <p:cNvPicPr>
            <a:picLocks noChangeAspect="1" noChangeArrowheads="1"/>
          </p:cNvPicPr>
          <p:nvPr/>
        </p:nvPicPr>
        <p:blipFill>
          <a:blip r:embed="rId2" cstate="screen">
            <a:lum bright="50000"/>
          </a:blip>
          <a:srcRect/>
          <a:stretch>
            <a:fillRect/>
          </a:stretch>
        </p:blipFill>
        <p:spPr bwMode="auto">
          <a:xfrm>
            <a:off x="118999" y="303588"/>
            <a:ext cx="9025001" cy="6554412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2844" y="285728"/>
            <a:ext cx="9001156" cy="207167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/>
          <a:lstStyle/>
          <a:p>
            <a:r>
              <a:rPr lang="ru-RU" sz="5400" b="1" dirty="0" smtClean="0"/>
              <a:t>11 словосочетание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3000372"/>
            <a:ext cx="8001056" cy="16430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ХОЗЯЙКА……..  ГОРЫ</a:t>
            </a:r>
            <a:endParaRPr lang="ru-RU" sz="66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 descr="Картинки по запросу химические элементы"/>
          <p:cNvPicPr>
            <a:picLocks noChangeAspect="1" noChangeArrowheads="1"/>
          </p:cNvPicPr>
          <p:nvPr/>
        </p:nvPicPr>
        <p:blipFill>
          <a:blip r:embed="rId2" cstate="screen">
            <a:lum bright="50000"/>
          </a:blip>
          <a:srcRect/>
          <a:stretch>
            <a:fillRect/>
          </a:stretch>
        </p:blipFill>
        <p:spPr bwMode="auto">
          <a:xfrm>
            <a:off x="118999" y="303588"/>
            <a:ext cx="9025001" cy="6554412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2844" y="285728"/>
            <a:ext cx="9001156" cy="207167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229600" cy="1143000"/>
          </a:xfrm>
        </p:spPr>
        <p:txBody>
          <a:bodyPr/>
          <a:lstStyle/>
          <a:p>
            <a:r>
              <a:rPr lang="ru-RU" sz="5400" b="1" dirty="0" smtClean="0"/>
              <a:t>12 словосочетание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00100" y="2786058"/>
            <a:ext cx="7215238" cy="16430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……..  КОСМЕТИКА</a:t>
            </a:r>
            <a:endParaRPr lang="ru-RU" sz="6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 descr="Картинки по запросу химические элементы"/>
          <p:cNvPicPr>
            <a:picLocks noChangeAspect="1" noChangeArrowheads="1"/>
          </p:cNvPicPr>
          <p:nvPr/>
        </p:nvPicPr>
        <p:blipFill>
          <a:blip r:embed="rId2" cstate="screen">
            <a:lum bright="50000"/>
          </a:blip>
          <a:srcRect/>
          <a:stretch>
            <a:fillRect/>
          </a:stretch>
        </p:blipFill>
        <p:spPr bwMode="auto">
          <a:xfrm>
            <a:off x="118999" y="303588"/>
            <a:ext cx="9025001" cy="6554412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2844" y="285728"/>
            <a:ext cx="9001156" cy="207167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/>
          <a:lstStyle/>
          <a:p>
            <a:r>
              <a:rPr lang="ru-RU" sz="5400" b="1" dirty="0" smtClean="0"/>
              <a:t>13 словосочетание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00100" y="2786058"/>
            <a:ext cx="7215238" cy="16430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……..  ВЕК</a:t>
            </a:r>
            <a:endParaRPr lang="ru-RU" sz="6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 descr="Картинки по запросу химические элементы"/>
          <p:cNvPicPr>
            <a:picLocks noChangeAspect="1" noChangeArrowheads="1"/>
          </p:cNvPicPr>
          <p:nvPr/>
        </p:nvPicPr>
        <p:blipFill>
          <a:blip r:embed="rId2" cstate="screen">
            <a:lum bright="50000"/>
          </a:blip>
          <a:srcRect/>
          <a:stretch>
            <a:fillRect/>
          </a:stretch>
        </p:blipFill>
        <p:spPr bwMode="auto">
          <a:xfrm>
            <a:off x="118999" y="303588"/>
            <a:ext cx="9025001" cy="6554412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2844" y="285728"/>
            <a:ext cx="9001156" cy="207167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229600" cy="1143000"/>
          </a:xfrm>
        </p:spPr>
        <p:txBody>
          <a:bodyPr/>
          <a:lstStyle/>
          <a:p>
            <a:r>
              <a:rPr lang="ru-RU" sz="5400" b="1" dirty="0" smtClean="0"/>
              <a:t>14 словосочетание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85786" y="2928934"/>
            <a:ext cx="7215238" cy="16430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……..  БЛОНДИНКА</a:t>
            </a:r>
            <a:endParaRPr lang="ru-RU" sz="6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 descr="Картинки по запросу химические элементы"/>
          <p:cNvPicPr>
            <a:picLocks noChangeAspect="1" noChangeArrowheads="1"/>
          </p:cNvPicPr>
          <p:nvPr/>
        </p:nvPicPr>
        <p:blipFill>
          <a:blip r:embed="rId2" cstate="screen">
            <a:lum bright="50000"/>
          </a:blip>
          <a:srcRect/>
          <a:stretch>
            <a:fillRect/>
          </a:stretch>
        </p:blipFill>
        <p:spPr bwMode="auto">
          <a:xfrm>
            <a:off x="118999" y="303588"/>
            <a:ext cx="9025001" cy="6554412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2844" y="285728"/>
            <a:ext cx="9001156" cy="207167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/>
          <a:lstStyle/>
          <a:p>
            <a:r>
              <a:rPr lang="ru-RU" sz="5400" b="1" dirty="0" smtClean="0"/>
              <a:t>15 словосочетание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2928934"/>
            <a:ext cx="7215238" cy="16430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……..  ЛОБ</a:t>
            </a:r>
            <a:endParaRPr lang="ru-RU" sz="66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 descr="Картинки по запросу химические элементы"/>
          <p:cNvPicPr>
            <a:picLocks noChangeAspect="1" noChangeArrowheads="1"/>
          </p:cNvPicPr>
          <p:nvPr/>
        </p:nvPicPr>
        <p:blipFill>
          <a:blip r:embed="rId2" cstate="screen">
            <a:lum bright="50000"/>
          </a:blip>
          <a:srcRect/>
          <a:stretch>
            <a:fillRect/>
          </a:stretch>
        </p:blipFill>
        <p:spPr bwMode="auto">
          <a:xfrm>
            <a:off x="118999" y="303588"/>
            <a:ext cx="9025001" cy="6554412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2844" y="285728"/>
            <a:ext cx="9001156" cy="207167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143000"/>
          </a:xfrm>
        </p:spPr>
        <p:txBody>
          <a:bodyPr/>
          <a:lstStyle/>
          <a:p>
            <a:r>
              <a:rPr lang="ru-RU" sz="5400" b="1" dirty="0" smtClean="0"/>
              <a:t>16 словосочетание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2714620"/>
            <a:ext cx="7215238" cy="16430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……..  ГОЛОДАНИЕ</a:t>
            </a:r>
            <a:endParaRPr lang="ru-RU" sz="6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Картинки по запросу химические элементы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42852"/>
            <a:ext cx="9108343" cy="6572296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500034" y="642918"/>
            <a:ext cx="8072494" cy="35719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C000"/>
                </a:solidFill>
              </a:rPr>
              <a:t>Для выражений  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№1, 6, 11 </a:t>
            </a:r>
          </a:p>
          <a:p>
            <a:pPr algn="ctr"/>
            <a:r>
              <a:rPr lang="ru-RU" sz="3600" b="1" dirty="0" smtClean="0">
                <a:solidFill>
                  <a:srgbClr val="FFC000"/>
                </a:solidFill>
              </a:rPr>
              <a:t>запишите </a:t>
            </a:r>
            <a:r>
              <a:rPr lang="ru-RU" sz="3600" b="1" u="sng" dirty="0" smtClean="0">
                <a:solidFill>
                  <a:srgbClr val="FFC000"/>
                </a:solidFill>
              </a:rPr>
              <a:t>название произведений</a:t>
            </a:r>
            <a:r>
              <a:rPr lang="ru-RU" sz="3600" b="1" dirty="0" smtClean="0">
                <a:solidFill>
                  <a:srgbClr val="FFC000"/>
                </a:solidFill>
              </a:rPr>
              <a:t>, </a:t>
            </a:r>
          </a:p>
          <a:p>
            <a:pPr algn="ctr"/>
            <a:r>
              <a:rPr lang="ru-RU" sz="3600" b="1" dirty="0" smtClean="0">
                <a:solidFill>
                  <a:srgbClr val="FFC000"/>
                </a:solidFill>
              </a:rPr>
              <a:t>из которых они пришли </a:t>
            </a:r>
          </a:p>
          <a:p>
            <a:pPr algn="ctr"/>
            <a:r>
              <a:rPr lang="ru-RU" sz="3600" b="1" dirty="0" smtClean="0">
                <a:solidFill>
                  <a:srgbClr val="FFC000"/>
                </a:solidFill>
              </a:rPr>
              <a:t>А также, </a:t>
            </a:r>
            <a:r>
              <a:rPr lang="ru-RU" sz="3600" b="1" u="sng" dirty="0" smtClean="0">
                <a:solidFill>
                  <a:srgbClr val="FFC000"/>
                </a:solidFill>
              </a:rPr>
              <a:t>авторов этих произведений</a:t>
            </a:r>
            <a:endParaRPr lang="ru-RU" sz="3600" b="1" u="sng" dirty="0">
              <a:solidFill>
                <a:srgbClr val="FFC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34" y="4429132"/>
            <a:ext cx="8215370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ЗНАКИ ЭЛЕМЕНТОВ МОГУТ ПОВТОРЯТЬСЯ!!!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714348" y="285728"/>
            <a:ext cx="7215238" cy="37862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  </a:t>
            </a:r>
            <a:endParaRPr lang="ru-RU" sz="6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14414" y="785794"/>
            <a:ext cx="6072214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C000"/>
                </a:solidFill>
              </a:rPr>
              <a:t>Не забудьте указать  </a:t>
            </a:r>
            <a:r>
              <a:rPr lang="ru-RU" sz="3200" b="1" u="sng" dirty="0" smtClean="0">
                <a:solidFill>
                  <a:srgbClr val="FFC000"/>
                </a:solidFill>
              </a:rPr>
              <a:t>название произведений</a:t>
            </a:r>
            <a:r>
              <a:rPr lang="ru-RU" sz="3200" b="1" dirty="0" smtClean="0">
                <a:solidFill>
                  <a:srgbClr val="FFC000"/>
                </a:solidFill>
              </a:rPr>
              <a:t>, </a:t>
            </a:r>
          </a:p>
          <a:p>
            <a:pPr algn="ctr"/>
            <a:r>
              <a:rPr lang="ru-RU" sz="3200" b="1" dirty="0" smtClean="0">
                <a:solidFill>
                  <a:srgbClr val="FFC000"/>
                </a:solidFill>
              </a:rPr>
              <a:t>а также, </a:t>
            </a:r>
            <a:r>
              <a:rPr lang="ru-RU" sz="3200" b="1" u="sng" dirty="0" smtClean="0">
                <a:solidFill>
                  <a:srgbClr val="FFC000"/>
                </a:solidFill>
              </a:rPr>
              <a:t>авторов произведений, </a:t>
            </a:r>
            <a:r>
              <a:rPr lang="ru-RU" sz="3200" b="1" dirty="0" smtClean="0">
                <a:solidFill>
                  <a:srgbClr val="FFC000"/>
                </a:solidFill>
              </a:rPr>
              <a:t>из которых пришли выражения </a:t>
            </a:r>
          </a:p>
          <a:p>
            <a:pPr algn="ctr"/>
            <a:endParaRPr lang="ru-RU" b="1" u="sng" dirty="0">
              <a:solidFill>
                <a:srgbClr val="FFC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93207" y="2857496"/>
            <a:ext cx="281519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800" b="1" dirty="0" smtClean="0">
                <a:solidFill>
                  <a:srgbClr val="C00000"/>
                </a:solidFill>
              </a:rPr>
              <a:t>№1, 6, 11 </a:t>
            </a:r>
          </a:p>
        </p:txBody>
      </p:sp>
      <p:sp>
        <p:nvSpPr>
          <p:cNvPr id="27650" name="AutoShape 2" descr="Картинки по запросу книг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2" name="AutoShape 4" descr="Картинки по запросу книг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4" name="Picture 6" descr="Картинки по запросу книг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929454" y="3643290"/>
            <a:ext cx="2009649" cy="3214710"/>
          </a:xfrm>
          <a:prstGeom prst="rect">
            <a:avLst/>
          </a:prstGeom>
          <a:noFill/>
        </p:spPr>
      </p:pic>
      <p:pic>
        <p:nvPicPr>
          <p:cNvPr id="27656" name="Picture 8" descr="Картинки по запросу книги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43240" y="4572008"/>
            <a:ext cx="3003049" cy="2000264"/>
          </a:xfrm>
          <a:prstGeom prst="rect">
            <a:avLst/>
          </a:prstGeom>
          <a:noFill/>
        </p:spPr>
      </p:pic>
      <p:pic>
        <p:nvPicPr>
          <p:cNvPr id="27660" name="Picture 12" descr="Картинки по запросу книги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3732587"/>
            <a:ext cx="2500330" cy="31254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000100" y="928670"/>
            <a:ext cx="7215238" cy="16430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ОТВЕТЫ</a:t>
            </a:r>
            <a:endParaRPr lang="ru-RU" sz="6600" dirty="0"/>
          </a:p>
        </p:txBody>
      </p:sp>
      <p:pic>
        <p:nvPicPr>
          <p:cNvPr id="60418" name="Picture 2" descr="Картинки по запросу ответы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85918" y="2975638"/>
            <a:ext cx="4762480" cy="3637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sz="5400" b="1" dirty="0" smtClean="0"/>
              <a:t>Ответ: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472" y="1071546"/>
            <a:ext cx="8143932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600" dirty="0" err="1" smtClean="0">
                <a:solidFill>
                  <a:srgbClr val="FF0000"/>
                </a:solidFill>
              </a:rPr>
              <a:t>Sn</a:t>
            </a:r>
            <a:r>
              <a:rPr lang="ru-RU" sz="6600" dirty="0" smtClean="0"/>
              <a:t>  СОЛДАТИК</a:t>
            </a:r>
            <a:endParaRPr lang="ru-RU" sz="6600" dirty="0"/>
          </a:p>
        </p:txBody>
      </p:sp>
      <p:pic>
        <p:nvPicPr>
          <p:cNvPr id="51202" name="Picture 2" descr="Картинки по запросу стойкий оловянный солдатик андерсен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57620" y="3714752"/>
            <a:ext cx="4318029" cy="2428892"/>
          </a:xfrm>
          <a:prstGeom prst="rect">
            <a:avLst/>
          </a:prstGeom>
          <a:noFill/>
        </p:spPr>
      </p:pic>
      <p:pic>
        <p:nvPicPr>
          <p:cNvPr id="51204" name="Picture 4" descr="Картинки по запросу стойкий оловянный солдатик андерсен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3500438"/>
            <a:ext cx="2891810" cy="2857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sz="5400" b="1" dirty="0" smtClean="0"/>
              <a:t>Ответ: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472" y="1071546"/>
            <a:ext cx="8143932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600" dirty="0" smtClean="0">
                <a:solidFill>
                  <a:srgbClr val="FF0000"/>
                </a:solidFill>
              </a:rPr>
              <a:t>Fe</a:t>
            </a:r>
            <a:r>
              <a:rPr lang="ru-RU" sz="6600" dirty="0" smtClean="0"/>
              <a:t>  ЛЕДИ</a:t>
            </a:r>
            <a:endParaRPr lang="ru-RU" sz="6600" dirty="0"/>
          </a:p>
        </p:txBody>
      </p:sp>
      <p:pic>
        <p:nvPicPr>
          <p:cNvPr id="33798" name="Picture 6" descr="Картинки по запросу железная леди марвел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43570" y="3143248"/>
            <a:ext cx="2595681" cy="3500462"/>
          </a:xfrm>
          <a:prstGeom prst="rect">
            <a:avLst/>
          </a:prstGeom>
          <a:noFill/>
        </p:spPr>
      </p:pic>
      <p:pic>
        <p:nvPicPr>
          <p:cNvPr id="33802" name="Picture 10" descr="Картинки по запросу железная леди марвел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1538" y="3071810"/>
            <a:ext cx="2357454" cy="3571544"/>
          </a:xfrm>
          <a:prstGeom prst="rect">
            <a:avLst/>
          </a:prstGeom>
          <a:noFill/>
        </p:spPr>
      </p:pic>
      <p:pic>
        <p:nvPicPr>
          <p:cNvPr id="33800" name="Picture 8" descr="Картинки по запросу железная леди марвел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488" y="4071942"/>
            <a:ext cx="3286116" cy="20337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sz="5400" b="1" dirty="0" smtClean="0"/>
              <a:t>Ответ: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472" y="1071546"/>
            <a:ext cx="8143932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600" dirty="0" smtClean="0">
                <a:solidFill>
                  <a:srgbClr val="FF0000"/>
                </a:solidFill>
              </a:rPr>
              <a:t>Au</a:t>
            </a:r>
            <a:r>
              <a:rPr lang="ru-RU" sz="6600" dirty="0" smtClean="0"/>
              <a:t>  ЛИХОРАДКА</a:t>
            </a:r>
            <a:endParaRPr lang="ru-RU" sz="6600" dirty="0"/>
          </a:p>
        </p:txBody>
      </p:sp>
      <p:pic>
        <p:nvPicPr>
          <p:cNvPr id="33794" name="Picture 2" descr="Картинки по запросу золотая лихорадк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14546" y="3286124"/>
            <a:ext cx="4500594" cy="33754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sz="5400" b="1" dirty="0" smtClean="0"/>
              <a:t>Ответ: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472" y="1071546"/>
            <a:ext cx="8143932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600" dirty="0" smtClean="0">
                <a:solidFill>
                  <a:srgbClr val="FF0000"/>
                </a:solidFill>
              </a:rPr>
              <a:t>Si</a:t>
            </a:r>
            <a:r>
              <a:rPr lang="ru-RU" sz="6600" dirty="0" smtClean="0"/>
              <a:t>  ДОЛИНА</a:t>
            </a:r>
            <a:endParaRPr lang="ru-RU" sz="6600" dirty="0"/>
          </a:p>
        </p:txBody>
      </p:sp>
      <p:pic>
        <p:nvPicPr>
          <p:cNvPr id="37890" name="Picture 2" descr="Картинки по запросу кремниевая долин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3357562"/>
            <a:ext cx="4976770" cy="3089030"/>
          </a:xfrm>
          <a:prstGeom prst="rect">
            <a:avLst/>
          </a:prstGeom>
          <a:noFill/>
        </p:spPr>
      </p:pic>
      <p:pic>
        <p:nvPicPr>
          <p:cNvPr id="37892" name="Picture 4" descr="Картинки по запросу кремниевая долина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5008" y="4071942"/>
            <a:ext cx="3302023" cy="1857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sz="5400" b="1" dirty="0" smtClean="0"/>
              <a:t>Ответ: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472" y="1071546"/>
            <a:ext cx="8143932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600" dirty="0" err="1" smtClean="0">
                <a:solidFill>
                  <a:srgbClr val="FF0000"/>
                </a:solidFill>
              </a:rPr>
              <a:t>Pb</a:t>
            </a:r>
            <a:r>
              <a:rPr lang="ru-RU" sz="6600" dirty="0" smtClean="0"/>
              <a:t>  ТУЧИ</a:t>
            </a:r>
            <a:endParaRPr lang="ru-RU" sz="6600" dirty="0"/>
          </a:p>
        </p:txBody>
      </p:sp>
      <p:pic>
        <p:nvPicPr>
          <p:cNvPr id="38914" name="Picture 2" descr="Картинки по запросу свинцовые туч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85852" y="3214686"/>
            <a:ext cx="6072230" cy="34156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6" name="Picture 6" descr="Картинки по запросу волшебник изумрудного город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43240" y="3034102"/>
            <a:ext cx="2786082" cy="3823898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571472" y="1071546"/>
            <a:ext cx="8143932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600" dirty="0" smtClean="0">
                <a:solidFill>
                  <a:srgbClr val="FF0000"/>
                </a:solidFill>
              </a:rPr>
              <a:t>Fe</a:t>
            </a:r>
            <a:r>
              <a:rPr lang="ru-RU" sz="6600" dirty="0" smtClean="0"/>
              <a:t>  ДРОВОСЕК</a:t>
            </a:r>
            <a:endParaRPr lang="ru-RU" sz="6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sz="5400" b="1" dirty="0" smtClean="0"/>
              <a:t>Ответ:</a:t>
            </a:r>
            <a:endParaRPr lang="ru-RU" dirty="0"/>
          </a:p>
        </p:txBody>
      </p:sp>
      <p:pic>
        <p:nvPicPr>
          <p:cNvPr id="40962" name="Picture 2" descr="Картинки по запросу железный дровосек из страны оз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3286124"/>
            <a:ext cx="2362200" cy="2638426"/>
          </a:xfrm>
          <a:prstGeom prst="rect">
            <a:avLst/>
          </a:prstGeom>
          <a:noFill/>
        </p:spPr>
      </p:pic>
      <p:pic>
        <p:nvPicPr>
          <p:cNvPr id="40964" name="Picture 4" descr="Картинки по запросу железный дровосек из изумрудного города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29322" y="3429000"/>
            <a:ext cx="3078059" cy="27003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sz="5400" b="1" dirty="0" smtClean="0"/>
              <a:t>Ответ: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472" y="1071546"/>
            <a:ext cx="8143932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600" dirty="0" smtClean="0">
                <a:solidFill>
                  <a:srgbClr val="FF0000"/>
                </a:solidFill>
              </a:rPr>
              <a:t>O</a:t>
            </a:r>
            <a:r>
              <a:rPr lang="ru-RU" sz="6600" dirty="0" smtClean="0"/>
              <a:t>  КОКЕТЕЙЛЬ</a:t>
            </a:r>
            <a:endParaRPr lang="ru-RU" sz="6600" dirty="0"/>
          </a:p>
        </p:txBody>
      </p:sp>
      <p:pic>
        <p:nvPicPr>
          <p:cNvPr id="39944" name="Picture 8" descr="Картинки по запросу кислородный коктейль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4414" y="3429000"/>
            <a:ext cx="4981575" cy="3133726"/>
          </a:xfrm>
          <a:prstGeom prst="rect">
            <a:avLst/>
          </a:prstGeom>
          <a:noFill/>
        </p:spPr>
      </p:pic>
      <p:pic>
        <p:nvPicPr>
          <p:cNvPr id="39938" name="Picture 2" descr="Картинки по запросу кислородный коктейль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72198" y="3500438"/>
            <a:ext cx="3226715" cy="3071834"/>
          </a:xfrm>
          <a:prstGeom prst="rect">
            <a:avLst/>
          </a:prstGeom>
          <a:noFill/>
        </p:spPr>
      </p:pic>
      <p:pic>
        <p:nvPicPr>
          <p:cNvPr id="39940" name="Picture 4" descr="Картинки по запросу кислородный коктейль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44" y="3214686"/>
            <a:ext cx="1390595" cy="34218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sz="5400" b="1" dirty="0" smtClean="0"/>
              <a:t>Ответ: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472" y="1071546"/>
            <a:ext cx="8143932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600" dirty="0" smtClean="0">
                <a:solidFill>
                  <a:srgbClr val="FF0000"/>
                </a:solidFill>
              </a:rPr>
              <a:t>Н</a:t>
            </a:r>
            <a:r>
              <a:rPr lang="ru-RU" sz="6600" dirty="0" smtClean="0"/>
              <a:t>  БОМБА</a:t>
            </a:r>
            <a:endParaRPr lang="ru-RU" sz="6600" dirty="0"/>
          </a:p>
        </p:txBody>
      </p:sp>
      <p:pic>
        <p:nvPicPr>
          <p:cNvPr id="44034" name="Picture 2" descr="Картинки по запросу водородная бомба последствия взрыв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3286124"/>
            <a:ext cx="5514975" cy="2914650"/>
          </a:xfrm>
          <a:prstGeom prst="rect">
            <a:avLst/>
          </a:prstGeom>
          <a:noFill/>
        </p:spPr>
      </p:pic>
      <p:pic>
        <p:nvPicPr>
          <p:cNvPr id="44036" name="Picture 4" descr="Картинки по запросу водородная бомба последствия взрыва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15074" y="3857628"/>
            <a:ext cx="2705051" cy="20287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Картинки по запросу химические элементы"/>
          <p:cNvPicPr>
            <a:picLocks noChangeAspect="1" noChangeArrowheads="1"/>
          </p:cNvPicPr>
          <p:nvPr/>
        </p:nvPicPr>
        <p:blipFill>
          <a:blip r:embed="rId2" cstate="screen">
            <a:lum bright="49000"/>
          </a:blip>
          <a:srcRect/>
          <a:stretch>
            <a:fillRect/>
          </a:stretch>
        </p:blipFill>
        <p:spPr bwMode="auto">
          <a:xfrm>
            <a:off x="0" y="89250"/>
            <a:ext cx="9025001" cy="6768750"/>
          </a:xfrm>
          <a:prstGeom prst="rect">
            <a:avLst/>
          </a:prstGeom>
          <a:noFill/>
        </p:spPr>
      </p:pic>
      <p:sp>
        <p:nvSpPr>
          <p:cNvPr id="10" name="Скругленный прямоугольник 9"/>
          <p:cNvSpPr/>
          <p:nvPr/>
        </p:nvSpPr>
        <p:spPr>
          <a:xfrm>
            <a:off x="142844" y="285728"/>
            <a:ext cx="9001156" cy="142876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/>
          <a:lstStyle/>
          <a:p>
            <a:r>
              <a:rPr lang="ru-RU" sz="5400" b="1" dirty="0" smtClean="0"/>
              <a:t>Пример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85786" y="2285992"/>
            <a:ext cx="7215238" cy="16430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……..  СОЛДАТИК</a:t>
            </a:r>
            <a:endParaRPr lang="ru-RU" sz="66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sz="5400" b="1" dirty="0" smtClean="0"/>
              <a:t>Ответ: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472" y="1071546"/>
            <a:ext cx="8143932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600" dirty="0" smtClean="0">
                <a:solidFill>
                  <a:srgbClr val="FF0000"/>
                </a:solidFill>
              </a:rPr>
              <a:t>Hg</a:t>
            </a:r>
            <a:r>
              <a:rPr lang="ru-RU" sz="6600" dirty="0" smtClean="0"/>
              <a:t>  ЛАМПА</a:t>
            </a:r>
            <a:endParaRPr lang="ru-RU" sz="6600" dirty="0"/>
          </a:p>
        </p:txBody>
      </p:sp>
      <p:pic>
        <p:nvPicPr>
          <p:cNvPr id="43010" name="Picture 2" descr="Картинки по запросу ртутная ламп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28794" y="3500438"/>
            <a:ext cx="4857784" cy="31144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sz="5400" b="1" dirty="0" smtClean="0"/>
              <a:t>Ответ: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472" y="1071546"/>
            <a:ext cx="8143932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600" dirty="0" smtClean="0">
                <a:solidFill>
                  <a:srgbClr val="FF0000"/>
                </a:solidFill>
              </a:rPr>
              <a:t>Ta</a:t>
            </a:r>
            <a:r>
              <a:rPr lang="ru-RU" sz="6600" dirty="0" smtClean="0"/>
              <a:t>  МУКИ</a:t>
            </a:r>
            <a:endParaRPr lang="ru-RU" sz="6600" dirty="0"/>
          </a:p>
        </p:txBody>
      </p:sp>
      <p:pic>
        <p:nvPicPr>
          <p:cNvPr id="41986" name="Picture 2" descr="Картинки по запросу танталовы мук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14480" y="3286124"/>
            <a:ext cx="5715000" cy="3181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10" name="Picture 6" descr="Картинки по запросу малахитовая шкатулк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86050" y="3357562"/>
            <a:ext cx="3214710" cy="321471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sz="5400" b="1" dirty="0" smtClean="0"/>
              <a:t>Ответ: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357166"/>
            <a:ext cx="8929750" cy="23574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ХОЗЯЙКА</a:t>
            </a:r>
            <a:r>
              <a:rPr lang="en-US" sz="16600" dirty="0" smtClean="0">
                <a:solidFill>
                  <a:srgbClr val="FF0000"/>
                </a:solidFill>
              </a:rPr>
              <a:t>Cu</a:t>
            </a:r>
            <a:r>
              <a:rPr lang="ru-RU" sz="6600" dirty="0" smtClean="0"/>
              <a:t>ГОРЫ</a:t>
            </a:r>
            <a:endParaRPr lang="ru-RU" sz="6600" dirty="0"/>
          </a:p>
        </p:txBody>
      </p:sp>
      <p:pic>
        <p:nvPicPr>
          <p:cNvPr id="47106" name="Picture 2" descr="Картинки по запросу хозяйка медной горы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00760" y="2928934"/>
            <a:ext cx="2661041" cy="3548054"/>
          </a:xfrm>
          <a:prstGeom prst="rect">
            <a:avLst/>
          </a:prstGeom>
          <a:noFill/>
        </p:spPr>
      </p:pic>
      <p:pic>
        <p:nvPicPr>
          <p:cNvPr id="47108" name="Picture 4" descr="Картинки по запросу малахитовая шкатулка книга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-214346" y="2928934"/>
            <a:ext cx="3595696" cy="3595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sz="5400" b="1" dirty="0" smtClean="0"/>
              <a:t>Ответ: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472" y="1071546"/>
            <a:ext cx="8143932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600" dirty="0" smtClean="0">
                <a:solidFill>
                  <a:srgbClr val="FF0000"/>
                </a:solidFill>
              </a:rPr>
              <a:t>O</a:t>
            </a:r>
            <a:r>
              <a:rPr lang="ru-RU" sz="6600" dirty="0" smtClean="0"/>
              <a:t>  КОСМЕТИКА</a:t>
            </a:r>
            <a:endParaRPr lang="ru-RU" sz="6600" dirty="0"/>
          </a:p>
        </p:txBody>
      </p:sp>
      <p:pic>
        <p:nvPicPr>
          <p:cNvPr id="46084" name="Picture 4" descr="Картинки по запросу кислородная косметик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3286124"/>
            <a:ext cx="8000976" cy="2800343"/>
          </a:xfrm>
          <a:prstGeom prst="rect">
            <a:avLst/>
          </a:prstGeom>
          <a:noFill/>
        </p:spPr>
      </p:pic>
      <p:pic>
        <p:nvPicPr>
          <p:cNvPr id="46082" name="Picture 2" descr="Картинки по запросу кислородная косметика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215174" y="5134112"/>
            <a:ext cx="1928826" cy="1723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sz="5400" b="1" dirty="0" smtClean="0"/>
              <a:t>Ответ: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472" y="1071546"/>
            <a:ext cx="8143932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600" dirty="0" smtClean="0">
                <a:solidFill>
                  <a:srgbClr val="FF0000"/>
                </a:solidFill>
              </a:rPr>
              <a:t>Fe</a:t>
            </a:r>
            <a:r>
              <a:rPr lang="ru-RU" sz="6600" dirty="0" smtClean="0"/>
              <a:t>  ВЕК</a:t>
            </a:r>
            <a:endParaRPr lang="ru-RU" sz="6600" dirty="0"/>
          </a:p>
        </p:txBody>
      </p:sp>
      <p:pic>
        <p:nvPicPr>
          <p:cNvPr id="45060" name="Picture 4" descr="Картинки по запросу железный век орудия труд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43636" y="4643446"/>
            <a:ext cx="2524106" cy="1606249"/>
          </a:xfrm>
          <a:prstGeom prst="rect">
            <a:avLst/>
          </a:prstGeom>
          <a:noFill/>
        </p:spPr>
      </p:pic>
      <p:pic>
        <p:nvPicPr>
          <p:cNvPr id="45064" name="Picture 8" descr="Картинки по запросу железный век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6879" y="4643446"/>
            <a:ext cx="2577199" cy="1751100"/>
          </a:xfrm>
          <a:prstGeom prst="rect">
            <a:avLst/>
          </a:prstGeom>
          <a:noFill/>
        </p:spPr>
      </p:pic>
      <p:pic>
        <p:nvPicPr>
          <p:cNvPr id="45058" name="Picture 2" descr="Картинки по запросу железный век люди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43174" y="3214686"/>
            <a:ext cx="3600450" cy="27336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sz="5400" b="1" dirty="0" smtClean="0"/>
              <a:t>Ответ: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472" y="1071546"/>
            <a:ext cx="8143932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600" dirty="0" smtClean="0">
                <a:solidFill>
                  <a:srgbClr val="FF0000"/>
                </a:solidFill>
              </a:rPr>
              <a:t>Pt</a:t>
            </a:r>
            <a:r>
              <a:rPr lang="ru-RU" sz="6600" dirty="0" smtClean="0"/>
              <a:t>  блондинка</a:t>
            </a:r>
            <a:endParaRPr lang="ru-RU" sz="6600" dirty="0"/>
          </a:p>
        </p:txBody>
      </p:sp>
      <p:pic>
        <p:nvPicPr>
          <p:cNvPr id="50178" name="Picture 2" descr="Картинки по запросу платиновая блондинк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08" y="3214686"/>
            <a:ext cx="4762500" cy="3305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sz="5400" b="1" dirty="0" smtClean="0"/>
              <a:t>Ответ: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472" y="1071546"/>
            <a:ext cx="8143932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600" dirty="0" smtClean="0">
                <a:solidFill>
                  <a:srgbClr val="FF0000"/>
                </a:solidFill>
              </a:rPr>
              <a:t>Cu</a:t>
            </a:r>
            <a:r>
              <a:rPr lang="ru-RU" sz="6600" dirty="0" smtClean="0"/>
              <a:t>  ЛОБ</a:t>
            </a:r>
            <a:endParaRPr lang="ru-RU" sz="6600" dirty="0"/>
          </a:p>
        </p:txBody>
      </p:sp>
      <p:pic>
        <p:nvPicPr>
          <p:cNvPr id="4100" name="Picture 4" descr="Картинки по запросу упрямство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5008" y="4071942"/>
            <a:ext cx="3196862" cy="2495540"/>
          </a:xfrm>
          <a:prstGeom prst="rect">
            <a:avLst/>
          </a:prstGeom>
          <a:noFill/>
        </p:spPr>
      </p:pic>
      <p:pic>
        <p:nvPicPr>
          <p:cNvPr id="4102" name="Picture 6" descr="Картинки по запросу упрямство рисунок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3929066"/>
            <a:ext cx="2357454" cy="2593199"/>
          </a:xfrm>
          <a:prstGeom prst="rect">
            <a:avLst/>
          </a:prstGeom>
          <a:noFill/>
        </p:spPr>
      </p:pic>
      <p:pic>
        <p:nvPicPr>
          <p:cNvPr id="4098" name="Picture 2" descr="Картинки по запросу упрямство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14546" y="3786190"/>
            <a:ext cx="3852651" cy="28121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sz="5400" b="1" dirty="0" smtClean="0"/>
              <a:t>Ответ: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472" y="1071546"/>
            <a:ext cx="8143932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600" dirty="0" smtClean="0">
                <a:solidFill>
                  <a:srgbClr val="FF0000"/>
                </a:solidFill>
              </a:rPr>
              <a:t>O</a:t>
            </a:r>
            <a:r>
              <a:rPr lang="ru-RU" sz="6600" dirty="0" smtClean="0"/>
              <a:t>  ГОЛОДАНИЕ</a:t>
            </a:r>
            <a:endParaRPr lang="ru-RU" sz="6600" dirty="0"/>
          </a:p>
        </p:txBody>
      </p:sp>
      <p:pic>
        <p:nvPicPr>
          <p:cNvPr id="48130" name="Picture 2" descr="Картинки по запросу кислородное голодани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2976" y="3643314"/>
            <a:ext cx="4286250" cy="2343151"/>
          </a:xfrm>
          <a:prstGeom prst="rect">
            <a:avLst/>
          </a:prstGeom>
          <a:noFill/>
        </p:spPr>
      </p:pic>
      <p:pic>
        <p:nvPicPr>
          <p:cNvPr id="48132" name="Picture 4" descr="Картинки по запросу кислородное голодани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57818" y="4071942"/>
            <a:ext cx="2381204" cy="17859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и по запросу оловянный солдатик игрушк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71802" y="2906406"/>
            <a:ext cx="2643206" cy="395159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sz="5400" b="1" dirty="0" smtClean="0"/>
              <a:t>Ответ: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472" y="1071546"/>
            <a:ext cx="8143932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600" dirty="0" err="1" smtClean="0">
                <a:solidFill>
                  <a:srgbClr val="FF0000"/>
                </a:solidFill>
              </a:rPr>
              <a:t>Sn</a:t>
            </a:r>
            <a:r>
              <a:rPr lang="ru-RU" sz="6600" dirty="0" smtClean="0"/>
              <a:t>  СОЛДАТИК</a:t>
            </a:r>
            <a:endParaRPr lang="ru-RU" sz="6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Картинки по запросу химические элементы"/>
          <p:cNvPicPr>
            <a:picLocks noChangeAspect="1" noChangeArrowheads="1"/>
          </p:cNvPicPr>
          <p:nvPr/>
        </p:nvPicPr>
        <p:blipFill>
          <a:blip r:embed="rId2" cstate="screen">
            <a:lum bright="50000"/>
          </a:blip>
          <a:srcRect/>
          <a:stretch>
            <a:fillRect/>
          </a:stretch>
        </p:blipFill>
        <p:spPr bwMode="auto">
          <a:xfrm>
            <a:off x="118999" y="89250"/>
            <a:ext cx="9025001" cy="6768750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142844" y="428604"/>
            <a:ext cx="9001156" cy="157163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dirty="0" smtClean="0"/>
              <a:t>2 словосочетание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57224" y="2786058"/>
            <a:ext cx="7215238" cy="16430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……..  ЛЕДИ</a:t>
            </a:r>
            <a:endParaRPr lang="ru-RU" sz="6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 descr="Картинки по запросу химические элементы"/>
          <p:cNvPicPr>
            <a:picLocks noChangeAspect="1" noChangeArrowheads="1"/>
          </p:cNvPicPr>
          <p:nvPr/>
        </p:nvPicPr>
        <p:blipFill>
          <a:blip r:embed="rId2" cstate="screen">
            <a:lum bright="50000"/>
          </a:blip>
          <a:srcRect/>
          <a:stretch>
            <a:fillRect/>
          </a:stretch>
        </p:blipFill>
        <p:spPr bwMode="auto">
          <a:xfrm>
            <a:off x="118999" y="89250"/>
            <a:ext cx="9025001" cy="6768750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142844" y="428604"/>
            <a:ext cx="9001156" cy="157163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dirty="0" smtClean="0"/>
              <a:t>3 словосочетание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2643182"/>
            <a:ext cx="7215238" cy="16430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……..  ЛИХОРАДКА</a:t>
            </a:r>
            <a:endParaRPr lang="ru-RU" sz="6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 descr="Картинки по запросу химические элементы"/>
          <p:cNvPicPr>
            <a:picLocks noChangeAspect="1" noChangeArrowheads="1"/>
          </p:cNvPicPr>
          <p:nvPr/>
        </p:nvPicPr>
        <p:blipFill>
          <a:blip r:embed="rId2" cstate="screen">
            <a:lum bright="50000"/>
          </a:blip>
          <a:srcRect/>
          <a:stretch>
            <a:fillRect/>
          </a:stretch>
        </p:blipFill>
        <p:spPr bwMode="auto">
          <a:xfrm>
            <a:off x="118999" y="-214338"/>
            <a:ext cx="9025001" cy="676875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2844" y="0"/>
            <a:ext cx="9001156" cy="200024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r>
              <a:rPr lang="ru-RU" sz="5400" b="1" dirty="0" smtClean="0"/>
              <a:t>4 словосочетание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00100" y="2428868"/>
            <a:ext cx="7215238" cy="16430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……..  ДОЛИНА</a:t>
            </a:r>
            <a:endParaRPr lang="ru-RU" sz="6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 descr="Картинки по запросу химические элементы"/>
          <p:cNvPicPr>
            <a:picLocks noChangeAspect="1" noChangeArrowheads="1"/>
          </p:cNvPicPr>
          <p:nvPr/>
        </p:nvPicPr>
        <p:blipFill>
          <a:blip r:embed="rId2" cstate="screen">
            <a:lum bright="50000"/>
          </a:blip>
          <a:srcRect/>
          <a:stretch>
            <a:fillRect/>
          </a:stretch>
        </p:blipFill>
        <p:spPr bwMode="auto">
          <a:xfrm>
            <a:off x="118999" y="0"/>
            <a:ext cx="9025001" cy="6554412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2844" y="142852"/>
            <a:ext cx="9001156" cy="200024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/>
              <a:t>5 словосочетание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00100" y="2571744"/>
            <a:ext cx="7215238" cy="16430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……..  ТУЧИ</a:t>
            </a:r>
            <a:endParaRPr lang="ru-RU" sz="6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 descr="Картинки по запросу химические элементы"/>
          <p:cNvPicPr>
            <a:picLocks noChangeAspect="1" noChangeArrowheads="1"/>
          </p:cNvPicPr>
          <p:nvPr/>
        </p:nvPicPr>
        <p:blipFill>
          <a:blip r:embed="rId2" cstate="screen">
            <a:lum bright="50000"/>
          </a:blip>
          <a:srcRect/>
          <a:stretch>
            <a:fillRect/>
          </a:stretch>
        </p:blipFill>
        <p:spPr bwMode="auto">
          <a:xfrm>
            <a:off x="118999" y="0"/>
            <a:ext cx="9025001" cy="6554412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2844" y="285728"/>
            <a:ext cx="9001156" cy="207167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/>
          <a:lstStyle/>
          <a:p>
            <a:r>
              <a:rPr lang="ru-RU" sz="5400" b="1" dirty="0" smtClean="0"/>
              <a:t>6 словосочетание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2857496"/>
            <a:ext cx="7215238" cy="16430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……..  ДРОВОСЕК</a:t>
            </a:r>
            <a:endParaRPr lang="ru-RU" sz="6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209</Words>
  <Application>Microsoft Office PowerPoint</Application>
  <PresentationFormat>Экран (4:3)</PresentationFormat>
  <Paragraphs>83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Слайд 1</vt:lpstr>
      <vt:lpstr>Слайд 2</vt:lpstr>
      <vt:lpstr>Пример:</vt:lpstr>
      <vt:lpstr>Ответ:</vt:lpstr>
      <vt:lpstr> 2 словосочетание</vt:lpstr>
      <vt:lpstr> 3 словосочетание</vt:lpstr>
      <vt:lpstr>4 словосочетание</vt:lpstr>
      <vt:lpstr>5 словосочетание</vt:lpstr>
      <vt:lpstr>6 словосочетание</vt:lpstr>
      <vt:lpstr>7 словосочетание</vt:lpstr>
      <vt:lpstr>8 словосочетание</vt:lpstr>
      <vt:lpstr>9 словосочетание</vt:lpstr>
      <vt:lpstr>10 словосочетание</vt:lpstr>
      <vt:lpstr>11 словосочетание</vt:lpstr>
      <vt:lpstr>12 словосочетание</vt:lpstr>
      <vt:lpstr>13 словосочетание</vt:lpstr>
      <vt:lpstr>14 словосочетание</vt:lpstr>
      <vt:lpstr>15 словосочетание</vt:lpstr>
      <vt:lpstr>16 словосочетание</vt:lpstr>
      <vt:lpstr>Слайд 20</vt:lpstr>
      <vt:lpstr>Слайд 21</vt:lpstr>
      <vt:lpstr>Ответ:</vt:lpstr>
      <vt:lpstr>Ответ:</vt:lpstr>
      <vt:lpstr>Ответ:</vt:lpstr>
      <vt:lpstr>Ответ:</vt:lpstr>
      <vt:lpstr>Ответ:</vt:lpstr>
      <vt:lpstr>Ответ:</vt:lpstr>
      <vt:lpstr>Ответ:</vt:lpstr>
      <vt:lpstr>Ответ:</vt:lpstr>
      <vt:lpstr>Ответ:</vt:lpstr>
      <vt:lpstr>Ответ:</vt:lpstr>
      <vt:lpstr>Ответ:</vt:lpstr>
      <vt:lpstr>Ответ:</vt:lpstr>
      <vt:lpstr>Ответ:</vt:lpstr>
      <vt:lpstr>Ответ:</vt:lpstr>
      <vt:lpstr>Ответ:</vt:lpstr>
      <vt:lpstr>Ответ: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Comp</cp:lastModifiedBy>
  <cp:revision>37</cp:revision>
  <dcterms:created xsi:type="dcterms:W3CDTF">2017-04-19T07:55:23Z</dcterms:created>
  <dcterms:modified xsi:type="dcterms:W3CDTF">2017-10-01T17:47:27Z</dcterms:modified>
</cp:coreProperties>
</file>