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928670"/>
            <a:ext cx="7172348" cy="1857388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>
                <a:solidFill>
                  <a:srgbClr val="FF0000"/>
                </a:solidFill>
              </a:rPr>
              <a:t>«Мы – дружная семья!»</a:t>
            </a:r>
            <a:endParaRPr lang="ru-RU" sz="5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Воспитатель: Степанец Наталья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38_tab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285729"/>
            <a:ext cx="2837787" cy="22071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2632376" cy="19618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3108" y="428604"/>
            <a:ext cx="1039484" cy="12722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642919"/>
            <a:ext cx="1643074" cy="1899252"/>
          </a:xfrm>
        </p:spPr>
      </p:pic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786058"/>
            <a:ext cx="2826164" cy="1881193"/>
          </a:xfrm>
          <a:prstGeom prst="rect">
            <a:avLst/>
          </a:prstGeom>
        </p:spPr>
      </p:pic>
      <p:pic>
        <p:nvPicPr>
          <p:cNvPr id="7" name="Рисунок 6" descr="i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3071810"/>
            <a:ext cx="2323562" cy="1500198"/>
          </a:xfrm>
          <a:prstGeom prst="rect">
            <a:avLst/>
          </a:prstGeom>
        </p:spPr>
      </p:pic>
      <p:pic>
        <p:nvPicPr>
          <p:cNvPr id="8" name="Рисунок 7" descr="i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785794"/>
            <a:ext cx="2152650" cy="2047875"/>
          </a:xfrm>
          <a:prstGeom prst="rect">
            <a:avLst/>
          </a:prstGeom>
        </p:spPr>
      </p:pic>
      <p:pic>
        <p:nvPicPr>
          <p:cNvPr id="9" name="Рисунок 8" descr="i (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3643314"/>
            <a:ext cx="1979098" cy="2547941"/>
          </a:xfrm>
          <a:prstGeom prst="rect">
            <a:avLst/>
          </a:prstGeom>
        </p:spPr>
      </p:pic>
      <p:pic>
        <p:nvPicPr>
          <p:cNvPr id="10" name="Рисунок 9" descr="i (7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7554" y="928670"/>
            <a:ext cx="2286016" cy="1512288"/>
          </a:xfrm>
          <a:prstGeom prst="rect">
            <a:avLst/>
          </a:prstGeom>
        </p:spPr>
      </p:pic>
      <p:pic>
        <p:nvPicPr>
          <p:cNvPr id="11" name="Рисунок 10" descr="i (8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2976" y="5000636"/>
            <a:ext cx="3714776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9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</TotalTime>
  <Words>13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«Мы – дружная семья!»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– дружная семья!»</dc:title>
  <dc:creator>Вера</dc:creator>
  <cp:lastModifiedBy>Пользователь</cp:lastModifiedBy>
  <cp:revision>8</cp:revision>
  <dcterms:created xsi:type="dcterms:W3CDTF">2017-04-12T07:28:26Z</dcterms:created>
  <dcterms:modified xsi:type="dcterms:W3CDTF">2017-10-01T16:44:54Z</dcterms:modified>
</cp:coreProperties>
</file>