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9" r:id="rId4"/>
    <p:sldId id="274" r:id="rId5"/>
    <p:sldId id="277" r:id="rId6"/>
    <p:sldId id="278" r:id="rId7"/>
    <p:sldId id="264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FF0066"/>
    <a:srgbClr val="800000"/>
    <a:srgbClr val="00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58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CCB3E-C1CA-487B-ACBC-3D637B616E90}" type="datetimeFigureOut">
              <a:rPr lang="ru-RU"/>
              <a:pPr>
                <a:defRPr/>
              </a:pPr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B60D4-191E-4BC1-854E-965D04740A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512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75571-BAC8-4C35-A7AF-824FF0EBA502}" type="datetimeFigureOut">
              <a:rPr lang="ru-RU"/>
              <a:pPr>
                <a:defRPr/>
              </a:pPr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ED011-6D6B-4A91-ADFA-1FB9F1F52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36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4310A-2DCB-4D55-8BEB-5E3C3ECFEECD}" type="datetimeFigureOut">
              <a:rPr lang="ru-RU"/>
              <a:pPr>
                <a:defRPr/>
              </a:pPr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4BDD7-EDDC-4EE1-83C5-7A8CC5E58E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640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D9ED2-579B-4BE5-BE2D-85774D9862CD}" type="datetimeFigureOut">
              <a:rPr lang="ru-RU"/>
              <a:pPr>
                <a:defRPr/>
              </a:pPr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FB25B-C684-46A9-9C02-77050FF94F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967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0C0AA-5390-4BEF-961C-EBBE5DA23C4A}" type="datetimeFigureOut">
              <a:rPr lang="ru-RU"/>
              <a:pPr>
                <a:defRPr/>
              </a:pPr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A74F0-9401-4EE3-9463-385ED5B54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176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EA771-DB64-468B-B7D1-F39D349B6CA0}" type="datetimeFigureOut">
              <a:rPr lang="ru-RU"/>
              <a:pPr>
                <a:defRPr/>
              </a:pPr>
              <a:t>21.09.2017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AD1FD-2EF4-485A-876C-38DA788A60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027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E17A4-AB46-46B6-9212-357A49B42D06}" type="datetimeFigureOut">
              <a:rPr lang="ru-RU"/>
              <a:pPr>
                <a:defRPr/>
              </a:pPr>
              <a:t>21.09.2017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0B67B-32DC-4A7D-AB0F-8BF59BE1F3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906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C0E49-A9F0-4840-8D3D-629B3504C5E7}" type="datetimeFigureOut">
              <a:rPr lang="ru-RU"/>
              <a:pPr>
                <a:defRPr/>
              </a:pPr>
              <a:t>21.09.2017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9A0D3-7291-435E-BC05-95963BD8E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454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012E1-C34E-4562-B3CA-65C1416B406B}" type="datetimeFigureOut">
              <a:rPr lang="ru-RU"/>
              <a:pPr>
                <a:defRPr/>
              </a:pPr>
              <a:t>21.09.2017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5941E-4A59-4701-9CF1-87313354F4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96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E4D74-E1E3-4CAE-92C3-EFB10FAB072E}" type="datetimeFigureOut">
              <a:rPr lang="ru-RU"/>
              <a:pPr>
                <a:defRPr/>
              </a:pPr>
              <a:t>21.09.2017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6634F-F22B-4260-8BE7-FF10B09887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170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E8F55-8209-4C9D-89C0-8B55DDF67CD7}" type="datetimeFigureOut">
              <a:rPr lang="ru-RU"/>
              <a:pPr>
                <a:defRPr/>
              </a:pPr>
              <a:t>21.09.2017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E016A-680D-4E8C-A158-B182D6BE7E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23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9145844-DDC9-4D50-803F-7BA712380ED6}" type="datetimeFigureOut">
              <a:rPr lang="ru-RU"/>
              <a:pPr>
                <a:defRPr/>
              </a:pPr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CBDB79F-7B81-4BBD-8E09-B674A241DC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литературного чтения </a:t>
            </a:r>
            <a:br>
              <a:rPr lang="ru-RU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3 классе</a:t>
            </a:r>
            <a:endParaRPr lang="ru-RU" dirty="0" smtClean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И. А. Крылов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Басня «Мартышка и очки»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92080" y="5877272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начальных классов: Михалева Наталья Александровна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4400" b="1" dirty="0">
                <a:solidFill>
                  <a:srgbClr val="800080"/>
                </a:solidFill>
              </a:rPr>
              <a:t>Крылов</a:t>
            </a:r>
          </a:p>
          <a:p>
            <a:pPr algn="ctr"/>
            <a:r>
              <a:rPr lang="ru-RU" sz="4400" b="1" dirty="0" smtClean="0">
                <a:solidFill>
                  <a:srgbClr val="800080"/>
                </a:solidFill>
              </a:rPr>
              <a:t> </a:t>
            </a:r>
            <a:r>
              <a:rPr lang="ru-RU" sz="4400" b="1" dirty="0">
                <a:solidFill>
                  <a:srgbClr val="800080"/>
                </a:solidFill>
              </a:rPr>
              <a:t>Иван</a:t>
            </a:r>
          </a:p>
          <a:p>
            <a:pPr algn="ctr"/>
            <a:r>
              <a:rPr lang="ru-RU" sz="4400" b="1" dirty="0" smtClean="0">
                <a:solidFill>
                  <a:srgbClr val="800080"/>
                </a:solidFill>
              </a:rPr>
              <a:t>Андреевич</a:t>
            </a:r>
            <a:endParaRPr lang="ru-RU" sz="4400" b="1" dirty="0">
              <a:solidFill>
                <a:srgbClr val="800080"/>
              </a:solidFill>
            </a:endParaRPr>
          </a:p>
          <a:p>
            <a:pPr algn="ctr"/>
            <a:endParaRPr lang="ru-RU" sz="2400" b="1" dirty="0" smtClean="0">
              <a:solidFill>
                <a:srgbClr val="660066"/>
              </a:solidFill>
            </a:endParaRPr>
          </a:p>
          <a:p>
            <a:pPr algn="ctr"/>
            <a:endParaRPr lang="ru-RU" sz="2400" b="1" dirty="0">
              <a:solidFill>
                <a:srgbClr val="660066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660066"/>
                </a:solidFill>
              </a:rPr>
              <a:t>1769- </a:t>
            </a:r>
            <a:r>
              <a:rPr lang="ru-RU" sz="2400" b="1" dirty="0">
                <a:solidFill>
                  <a:srgbClr val="660066"/>
                </a:solidFill>
              </a:rPr>
              <a:t>1844</a:t>
            </a:r>
          </a:p>
          <a:p>
            <a:endParaRPr lang="ru-RU" dirty="0"/>
          </a:p>
        </p:txBody>
      </p:sp>
      <p:pic>
        <p:nvPicPr>
          <p:cNvPr id="5" name="Содержимое 4" descr="pk_120.bmp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95936" y="1340768"/>
            <a:ext cx="4713201" cy="5245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tyshka_i_ochki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203848" y="2420888"/>
            <a:ext cx="2583805" cy="2583805"/>
          </a:xfrm>
        </p:spPr>
      </p:pic>
    </p:spTree>
    <p:extLst>
      <p:ext uri="{BB962C8B-B14F-4D97-AF65-F5344CB8AC3E}">
        <p14:creationId xmlns:p14="http://schemas.microsoft.com/office/powerpoint/2010/main" val="3601191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9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евеж</a:t>
            </a:r>
            <a:r>
              <a:rPr lang="ru-RU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невежа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27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Прок - польза                </a:t>
            </a:r>
          </a:p>
          <a:p>
            <a:pPr algn="just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Враки – неправда, обман, ложь</a:t>
            </a:r>
          </a:p>
          <a:p>
            <a:pPr algn="just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Налгали - обманули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882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935048"/>
            <a:ext cx="9144000" cy="4113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02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66"/>
                </a:solidFill>
              </a:rPr>
              <a:t>Домашнее задание</a:t>
            </a:r>
            <a:endParaRPr lang="ru-RU" dirty="0">
              <a:solidFill>
                <a:srgbClr val="FF00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rgbClr val="800080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800080"/>
                </a:solidFill>
              </a:rPr>
              <a:t>С.134-135, наизусть</a:t>
            </a:r>
            <a:endParaRPr lang="ru-RU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66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117</TotalTime>
  <Words>47</Words>
  <Application>Microsoft Office PowerPoint</Application>
  <PresentationFormat>Экран (4:3)</PresentationFormat>
  <Paragraphs>18</Paragraphs>
  <Slides>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11</vt:lpstr>
      <vt:lpstr>Урок литературного чтения  в 3 классе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литературного чтения  в 3 классе</dc:title>
  <dc:creator>SWork</dc:creator>
  <cp:lastModifiedBy>Admin</cp:lastModifiedBy>
  <cp:revision>26</cp:revision>
  <dcterms:created xsi:type="dcterms:W3CDTF">2013-11-17T15:52:32Z</dcterms:created>
  <dcterms:modified xsi:type="dcterms:W3CDTF">2017-09-21T19:49:54Z</dcterms:modified>
</cp:coreProperties>
</file>