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88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42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564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719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12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82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09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193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37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29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55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9ADD1-A07E-43F2-8E58-989A2074FCB0}" type="datetimeFigureOut">
              <a:rPr lang="ru-RU" smtClean="0"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E1C45-B239-40C0-849F-704C498B8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633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304256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</a:t>
            </a:r>
            <a:r>
              <a:rPr lang="ru-RU" sz="49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астольная игра</a:t>
            </a:r>
            <a:br>
              <a:rPr lang="ru-RU" sz="49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«МЕМОРИ: фигуры»</a:t>
            </a:r>
            <a:br>
              <a:rPr lang="ru-RU" sz="49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«МЕМОРИ: цифры»</a:t>
            </a:r>
            <a:r>
              <a:rPr lang="ru-RU" sz="4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3284984"/>
            <a:ext cx="2880320" cy="3573016"/>
          </a:xfrm>
        </p:spPr>
        <p:txBody>
          <a:bodyPr>
            <a:normAutofit/>
          </a:bodyPr>
          <a:lstStyle/>
          <a:p>
            <a:pPr algn="l"/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Михаил\Desktop\пед идеи\DSC_1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4032448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ихаил\Desktop\пед идеи\DSC_10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18587"/>
            <a:ext cx="3816424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48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1 </a:t>
            </a:r>
            <a: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вариант </a:t>
            </a:r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игры- </a:t>
            </a:r>
            <a: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«</a:t>
            </a:r>
            <a:r>
              <a:rPr lang="ru-RU" sz="3600" b="1" dirty="0" err="1">
                <a:solidFill>
                  <a:srgbClr val="7030A0"/>
                </a:solidFill>
                <a:latin typeface="Monotype Corsiva" panose="03010101010201010101" pitchFamily="66" charset="0"/>
              </a:rPr>
              <a:t>Мемори</a:t>
            </a:r>
            <a: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: фигуры»</a:t>
            </a:r>
            <a: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детей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геометрических фигурах и цвете.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начале освоения игры) или ребенок раскладывает карточки сначала «лицом» вверх в хаотичном порядке, детки смотрят и запоминают, затем все отворачиваются (или закрывают глаза), а ведущий переворачивает карточки рубашкой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каждый игрок по очереди открывает по две карточки если, они совпали, он их забирает себе, если нет, то переворачивает обратно. Выигрывает тот, у кого больше всего карточек.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84984"/>
            <a:ext cx="3936669" cy="2952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84984"/>
            <a:ext cx="389458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769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75"/>
    </mc:Choice>
    <mc:Fallback xmlns="">
      <p:transition spd="slow" advTm="877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2 </a:t>
            </a:r>
            <a: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вариант игры </a:t>
            </a:r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-«</a:t>
            </a:r>
            <a:r>
              <a:rPr lang="ru-RU" sz="3600" b="1" dirty="0" err="1">
                <a:solidFill>
                  <a:srgbClr val="7030A0"/>
                </a:solidFill>
                <a:latin typeface="Monotype Corsiva" panose="03010101010201010101" pitchFamily="66" charset="0"/>
              </a:rPr>
              <a:t>Мемори</a:t>
            </a:r>
            <a: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: </a:t>
            </a:r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цифры»</a:t>
            </a:r>
            <a: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улучшению памяти и зрительного восприятия,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усидчивость; запоминать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названия чисел,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отличать.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арточки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перемешиваются и раскладываются «рубашкой» вверх в любом порядке, не перекрывая друг друга. Каждый игрок открывает любые две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один ход. Если при открытии получилась «парочка», то игрок забирает обе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 и делает еще один ход. Если картинки не совпали, то игрок кладет открытые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их прежнее место лицевой стороной вверх, чтобы участники игры могли запомнить их. Открытые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переворачиваются. Ход переходит к следующему игроку. Выигрывает тот, кто набирает больше всех парных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карточек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игру!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Михаил\Desktop\пед идеи\CIMG76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3240360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275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52"/>
    </mc:Choice>
    <mc:Fallback xmlns="">
      <p:transition spd="slow" advTm="695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96952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330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5"/>
    </mc:Choice>
    <mc:Fallback xmlns="">
      <p:transition spd="slow" advTm="7005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102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Настольная игра «МЕМОРИ: фигуры» «МЕМОРИ: цифры»  </vt:lpstr>
      <vt:lpstr>        1 вариант игры- «Мемори: фигуры» Цель: Закрепить знания детей о геометрических фигурах и цвете.    Ход игры: Воспитатель (в начале освоения игры) или ребенок раскладывает карточки сначала «лицом» вверх в хаотичном порядке, детки смотрят и запоминают, затем все отворачиваются (или закрывают глаза), а ведущий переворачивает карточки рубашкой вверх. После чего каждый игрок по очереди открывает по две карточки если, они совпали, он их забирает себе, если нет, то переворачивает обратно. Выигрывает тот, у кого больше всего карточек. </vt:lpstr>
      <vt:lpstr> 2 вариант игры -«Мемори: цифры» Цель: способствовать улучшению памяти и зрительного восприятия, тренировать внимание и усидчивость; запоминать названия чисел, учиться их отличать.    </vt:lpstr>
      <vt:lpstr>СПАСИБО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Пособие «ГУСЕНИЧКА НА ЛИСТОЧКЕ» - направленное на закрепление основных цветов спектра и развития речи, мелкой моторики рук детей раннего возраста.</dc:title>
  <dc:creator>RePack by Diakov</dc:creator>
  <cp:lastModifiedBy>RePack by Diakov</cp:lastModifiedBy>
  <cp:revision>17</cp:revision>
  <dcterms:created xsi:type="dcterms:W3CDTF">2015-03-29T15:15:13Z</dcterms:created>
  <dcterms:modified xsi:type="dcterms:W3CDTF">2016-09-13T19:27:40Z</dcterms:modified>
</cp:coreProperties>
</file>