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8BD0BA8-9DFC-4143-B698-0E6E13D04BE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E935DDC-49EF-4240-A002-3D4683DFB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556792"/>
            <a:ext cx="6204524" cy="2868168"/>
          </a:xfrm>
        </p:spPr>
        <p:txBody>
          <a:bodyPr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Методика организации экспериментирования и экологических наблюдений в ДОУ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3354442" y="4641111"/>
            <a:ext cx="6543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476672"/>
            <a:ext cx="6192688" cy="5472608"/>
          </a:xfrm>
        </p:spPr>
        <p:txBody>
          <a:bodyPr anchor="ctr"/>
          <a:lstStyle/>
          <a:p>
            <a:pPr algn="ctr"/>
            <a:r>
              <a:rPr lang="ru-RU" sz="3600" dirty="0" err="1" smtClean="0"/>
              <a:t>Деятельностный</a:t>
            </a:r>
            <a:r>
              <a:rPr lang="ru-RU" sz="3600" dirty="0" smtClean="0"/>
              <a:t> подход при организации детского экспериментирования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72600" y="2636912"/>
            <a:ext cx="1937638" cy="42002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4608" y="836712"/>
            <a:ext cx="2188096" cy="5166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7488832" cy="64087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 условиях перехода ДОУ  на  работу по ФГОС  перед педагогом  ставятся задачи  организации воспитательно-образовательной работы  в соответствии с новыми стандартами. Реализации данных задач способствует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подход .</a:t>
            </a:r>
          </a:p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системно-деятельностном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подходе категория “деятельности” занимает одно из ключевых мест, а деятельность сама рассматривается как своего рода система. Для того, чтобы знания   детей были результатом их собственных поисков, необходимо организовать эти поиски, управлять, развивать их познавательную деятельность.</a:t>
            </a:r>
          </a:p>
          <a:p>
            <a:pPr algn="just">
              <a:buNone/>
            </a:pPr>
            <a:r>
              <a:rPr lang="ru-RU" sz="1500" b="1" i="1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1500" b="1" i="1" dirty="0" smtClean="0">
                <a:latin typeface="Times New Roman" pitchFamily="18" charset="0"/>
                <a:cs typeface="Times New Roman" pitchFamily="18" charset="0"/>
              </a:rPr>
              <a:t> подход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– это подход к организации процесса обучения, в котором на первый план выходит проблема самоопределения в учебном процессе.</a:t>
            </a:r>
          </a:p>
          <a:p>
            <a:pPr algn="just">
              <a:buNone/>
            </a:pPr>
            <a:r>
              <a:rPr lang="ru-RU" sz="1500" b="1" i="1" dirty="0" smtClean="0"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sz="1500" b="1" i="1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1500" b="1" i="1" dirty="0" smtClean="0">
                <a:latin typeface="Times New Roman" pitchFamily="18" charset="0"/>
                <a:cs typeface="Times New Roman" pitchFamily="18" charset="0"/>
              </a:rPr>
              <a:t> подхода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является воспитание личности ребенка как субъекта жизнедеятельности.</a:t>
            </a:r>
          </a:p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Быть субъектом – быть хозяином своей деятельности:</a:t>
            </a:r>
          </a:p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— ставить цели,</a:t>
            </a:r>
          </a:p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— решать задачи,</a:t>
            </a:r>
          </a:p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— отвечать за результаты.</a:t>
            </a:r>
          </a:p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Именно в действии порождается знание.</a:t>
            </a:r>
          </a:p>
          <a:p>
            <a:pPr algn="just">
              <a:buNone/>
            </a:pPr>
            <a:r>
              <a:rPr lang="ru-RU" sz="1500" b="1" i="1" dirty="0" smtClean="0">
                <a:latin typeface="Times New Roman" pitchFamily="18" charset="0"/>
                <a:cs typeface="Times New Roman" pitchFamily="18" charset="0"/>
              </a:rPr>
              <a:t>Основная цель системно — </a:t>
            </a:r>
            <a:r>
              <a:rPr lang="ru-RU" sz="1500" b="1" i="1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1500" b="1" i="1" dirty="0" smtClean="0">
                <a:latin typeface="Times New Roman" pitchFamily="18" charset="0"/>
                <a:cs typeface="Times New Roman" pitchFamily="18" charset="0"/>
              </a:rPr>
              <a:t> подхода в обучении: научить не знаниям, а работе.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Для этого педагог  ставит ряд вопросов:</a:t>
            </a:r>
          </a:p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— какой материал отобрать и как подвергнуть его дидактической обработке;</a:t>
            </a:r>
          </a:p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— какие методы и средства обучения выбрать;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как организовать собственную деятельность и деятельность детей;</a:t>
            </a:r>
          </a:p>
          <a:p>
            <a:endParaRPr lang="ru-RU" sz="1600" dirty="0"/>
          </a:p>
        </p:txBody>
      </p:sp>
    </p:spTree>
  </p:cSld>
  <p:clrMapOvr>
    <a:masterClrMapping/>
  </p:clrMapOvr>
  <p:transition spd="slow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6576" y="836712"/>
            <a:ext cx="724204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188624" y="2276872"/>
            <a:ext cx="2520280" cy="7920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612560" y="3284984"/>
            <a:ext cx="5688632" cy="244827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образодеятельностного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подхода</a:t>
            </a:r>
          </a:p>
          <a:p>
            <a:pPr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Создание проблемной ситуации 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Целевая установка 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Мотивирование к деятельности 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Проектирование решений проблемной ситуации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Выполнение действий (заданий)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Анализ результатов деятельности</a:t>
            </a:r>
          </a:p>
          <a:p>
            <a:pPr algn="just">
              <a:buNone/>
            </a:pP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вательной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деятельности  на основании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188640"/>
          <a:ext cx="784887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61206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4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Деятельностный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подход ставит следующие задачи перед педагогом:</a:t>
                      </a:r>
                    </a:p>
                    <a:p>
                      <a:pPr algn="just">
                        <a:buNone/>
                      </a:pPr>
                      <a:endParaRPr lang="ru-RU" sz="18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Создать условия  для того, чтобы сделать процесс приобретения знаний ребенком  мотивированным;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Учить ребенка самостоятельно ставить перед собой цель и находить пути, в том числе средства, ее достижения;</a:t>
                      </a: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Помогать ребенку сформировать у себя  умения контроля и самоконтроля, оценки и самооценки.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Структура образовательной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деятельности на основании </a:t>
                      </a:r>
                      <a:r>
                        <a:rPr lang="ru-RU" sz="24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деятельностного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подхода</a:t>
                      </a:r>
                    </a:p>
                    <a:p>
                      <a:pPr algn="just">
                        <a:buNone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Создание проблемной ситуации </a:t>
                      </a: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endParaRPr lang="ru-RU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Целевая установка </a:t>
                      </a:r>
                    </a:p>
                    <a:p>
                      <a:pPr lvl="0" algn="just">
                        <a:buFont typeface="Wingdings" pitchFamily="2" charset="2"/>
                        <a:buNone/>
                      </a:pPr>
                      <a:endParaRPr lang="ru-RU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Мотивирование к деятельности </a:t>
                      </a: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endParaRPr lang="ru-RU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Проектирование решений проблемной ситуации</a:t>
                      </a: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endParaRPr lang="ru-RU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Выполнение действий (заданий)</a:t>
                      </a: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endParaRPr lang="ru-RU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Анализ результатов деятельности</a:t>
                      </a: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endParaRPr lang="ru-RU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Подведение итогов</a:t>
                      </a: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endParaRPr lang="ru-RU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Char char="v"/>
                      </a:pPr>
                      <a:endParaRPr lang="ru-RU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just">
                        <a:buFont typeface="Wingdings" pitchFamily="2" charset="2"/>
                        <a:buNone/>
                      </a:pPr>
                      <a:endParaRPr lang="ru-RU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88624" y="0"/>
            <a:ext cx="1738536" cy="77034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23528" y="332656"/>
          <a:ext cx="7488832" cy="60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6048672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Методы и формы, используемые при </a:t>
                      </a:r>
                      <a:r>
                        <a:rPr kumimoji="0" lang="ru-RU" sz="2000" b="1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деятельностном</a:t>
                      </a:r>
                      <a:r>
                        <a:rPr kumimoji="0" lang="ru-RU" sz="2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подходе</a:t>
                      </a:r>
                    </a:p>
                    <a:p>
                      <a:endParaRPr kumimoji="0" lang="ru-RU" sz="1800" b="1" i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диалог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игровые мотивирования,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целеполагание</a:t>
                      </a:r>
                      <a:endParaRPr kumimoji="0"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ситуации выбора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ситуации успеха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самореализации детей 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Формы самореализации дошкольников </a:t>
                      </a:r>
                    </a:p>
                    <a:p>
                      <a:endParaRPr kumimoji="0" lang="ru-RU" sz="1800" b="1" i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1800" b="1" i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Выставки (тематические и авторские)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Персональные выставки детских работ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Презентации; 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Игровые проекты (обязательным условием самореализации ребенка является его участие в проекте и продукт детской деятельности);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Коллекции. 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908704" y="908720"/>
            <a:ext cx="1041264" cy="176105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золотые правила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b"/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Подари ребенку радость творчества, осознание авторского голоса;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Веди  ребенка от собственного опыта к общественному;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Будь не «НАД», а «РЯДОМ»;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Радуйся вопросу, но отвечать не спеши;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 анализировать каждый этап работы;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Критикуя, стимулируй активность ребенка.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3200" dirty="0" smtClean="0"/>
              <a:t>Спасибо за внимание!!!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User\Desktop\опыт удали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869160"/>
            <a:ext cx="1747912" cy="17479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dirty="0" smtClean="0"/>
              <a:t>Эксперимент или опыт</a:t>
            </a:r>
            <a:r>
              <a:rPr lang="ru-RU" sz="2400" b="0" dirty="0" smtClean="0"/>
              <a:t> - особый вид наблюдения, организованный в специально созданных условиях.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Привлечение детей к проведению несложных опытов на прогулках, в уголке природы и на участке детского сада имеет большое значение для развития их наблюдательности и любознательности, воспитания активного и правильного отношения к объектам и явлениям неживой природы.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 помощи элементарных опытов можно показать детям такие явления в неживой природе, как замерзание воды, превращение снега и льда в воду, образование «радуги» и т. д.</a:t>
            </a:r>
          </a:p>
          <a:p>
            <a:endParaRPr lang="ru-RU" sz="1100" dirty="0"/>
          </a:p>
        </p:txBody>
      </p:sp>
      <p:pic>
        <p:nvPicPr>
          <p:cNvPr id="1026" name="Picture 2" descr="C:\Users\User\Desktop\гном удалить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999" y="2420888"/>
            <a:ext cx="3063980" cy="30333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000" dirty="0" smtClean="0"/>
              <a:t>Содержание опытно-экспериментальной деятельности строится исходя из трех блоков педагогического процесса, это</a:t>
            </a:r>
            <a:r>
              <a:rPr lang="ru-RU" sz="2000" b="0" dirty="0" smtClean="0"/>
              <a:t>: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специально-организованное обучение в форме НОД;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совместная деятельность взрослого с детьми;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свободная самостоятельная деятельность детей.</a:t>
            </a:r>
          </a:p>
          <a:p>
            <a:endParaRPr lang="ru-RU" dirty="0"/>
          </a:p>
        </p:txBody>
      </p:sp>
      <p:pic>
        <p:nvPicPr>
          <p:cNvPr id="2050" name="Picture 2" descr="C:\Users\User\Desktop\дети удалить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293096"/>
            <a:ext cx="3096344" cy="2322258"/>
          </a:xfrm>
          <a:prstGeom prst="rect">
            <a:avLst/>
          </a:prstGeom>
          <a:noFill/>
        </p:spPr>
      </p:pic>
      <p:pic>
        <p:nvPicPr>
          <p:cNvPr id="2051" name="Picture 3" descr="C:\Users\User\Desktop\дети 2 удалит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340768"/>
            <a:ext cx="3816424" cy="28623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800" b="0" dirty="0" smtClean="0"/>
              <a:t>Формы работы опытно-экспериментальной деятельности: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непосредственно-образовательная деятельность;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плановые эксперименты;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дидактические игры;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беседы;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наблюдение и труд;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работа в лаборатории.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Форма организации детей может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быть: индивидуальная, групповая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Предпочтение отдается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подгрупповой форме организации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экспериментальной работы.</a:t>
            </a: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наблюдаем+за+природой+1 удалит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36145"/>
            <a:ext cx="2944241" cy="41631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ru-RU" sz="2800" b="0" dirty="0" smtClean="0"/>
              <a:t>Для работы с детьми в экспериментальной деятельности используются разные методы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7859216" cy="4987936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Методы, повышающие познавательную активность.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Эти методы позволяют формировать заинтересованность в принятии информации, желание уточнять и углублять свои знания, самостоятельно искать ответы на интересующие вопросы, умение усвоить способ познания и применить его. Наиболее эффективными методами этой группы являются - элементарный и причинно-следственный анализ, сравнение, моделирование и конструирование, метод вопросов, метод повторения, решение логических задач, исследование.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Методы, повышающие эмоциональную активность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детей при усвоении знаний: элементы новизны, проблемно – игровые приемы, сочетание разнообразных средств, например, проведение опыта и зарисовка его результата.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Методы коррекции и уточнения представлений при проведении экспериментирования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: повторение упражнения, наблюдение, метод переключения на другую деятельность, метод обобщенного ответа, беседа, проблемно-поисковый метод, т. е. всё, что позволяет выяснить, что и как поняли дети в содержании сообщаемых им знаний.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>Требования к проведению наблюдений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b="1" dirty="0" smtClean="0"/>
              <a:t>1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Пространственная организация наблюдений должна быть такой, чтобы любой объект природы был максимально доступен каждому ребенку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каждом конкретном случае воспитатель продумывает, какое количество детей может одновременно участвовать в наблюдении, как их расположить, чтобы все они находились в одном ряду. Ребенок должен иметь возможность самостоятельно получить сенсорную информацию о природе (ощутить характер поверхности, определить форму, температуру, тяжесть объекта, услышать звуки, исходящие от него, почувствовать запах). Вдоль грядки можно разместить всю группу (если грядка большая), а вокруг аквариума — не более пяти человек.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словесно обозначает все то, что видят дети, но слово должно идти вслед за восприятием — только в этом случае у ребенка формируется полноценное знание.</a:t>
            </a:r>
          </a:p>
          <a:p>
            <a:endParaRPr lang="ru-RU" dirty="0"/>
          </a:p>
        </p:txBody>
      </p:sp>
      <p:pic>
        <p:nvPicPr>
          <p:cNvPr id="4099" name="Picture 3" descr="C:\Users\User\Desktop\солнышко удали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5589240"/>
            <a:ext cx="1224136" cy="10221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4700"/>
            <a:ext cx="8028384" cy="678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Восприятие любых объектов должно быть непродолжительным, поскольку наблюдение — это психическая, интеллектуальная деятельность, требующая сосредоточенного внимания, волевого усилия, умственного напряжения.</a:t>
            </a:r>
            <a:endParaRPr kumimoji="0" lang="ru-RU" sz="15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наблюдений нельзя разговаривать, играть, манипулировать предметами. Оптимальное </a:t>
            </a:r>
            <a:r>
              <a:rPr kumimoji="0" lang="ru-RU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время </a:t>
            </a:r>
            <a:r>
              <a:rPr kumimoji="0" lang="ru-RU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kumimoji="0" lang="ru-RU" sz="1500" b="0" i="0" u="none" strike="noStrike" cap="none" normalizeH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интенсивной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умственной деятельности детей — 3—10 минут, этим временем и ограничивается наблюдение.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Наблюдение складывается по определенной схеме: начало, основная часть и конец.</a:t>
            </a:r>
            <a:endParaRPr kumimoji="0" lang="ru-RU" sz="15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Сначала необходимо собрать детей и сконцентрировать их внимание. Лучше использовать следующие приемы, которые вызывают легкие положительные эмоции и готовность внимать воспитателю: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призыв вместе посмотреть что-то интересное;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ласковая интригующая интонация;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загадка-описание, загадка-действие о предмете наблюдения.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Вторая часть — основная, она обеспечивает самостоятельное получение сенсорной информации. Педагог предлагает посмотреть на объект и задает вопросы с паузами в 2—3 секунды. Секунды молчания и тишины — главный момент в наблюдении: они позволяют детям сосредоточиться в поиске ответов на вопросы.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часть должна быть цельной, единой. Ее нельзя прерывать рассказами, пояснениями, стихами, играми, загадками. Можно использовать логично подобранные действия и движения. Например, после двух секунд наблюдения предложить детям показать, как открывает и закрывает рот рыба, как прикрывает глаза птица, спросить, что ощущают дети. Наблюдения, удачно сопряженные с действиями, облегчают получение информации. В конце наблюдений воспитатель читает стихи, поет песни, играет, загадывает загадки о наблюдаемом объекте.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Необходима специальная подготовка к наблюдениям.</a:t>
            </a:r>
            <a:endParaRPr kumimoji="0" lang="ru-RU" sz="15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Например, перед тем как наблюдать за тем, как птица отдыхает и сп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ит вечером, нужно включить свет с одной стороны, соблюдать тишину и т. д. В некоторых случаях даются задания для самостоятельного наблюдения: послушать, как птица поет, какие звуки издает, что означает пение птицы и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пр.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ru-RU" sz="3200" dirty="0" smtClean="0"/>
              <a:t>Правила безопасности при экспериментировании и наблюдении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987936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При работе с землей и песком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-во время опыта не разбрасывать землю и песок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-если во время исследования запачкались руки – их необходимо вымыть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-не три глаза грязными руками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после опыта убери оборудование на место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со специальным оборудованием (стеклянной посудой, микроскопами, приборами для нагревания почвы) обращаться осторожно, под руководством взрослого</a:t>
            </a: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При работе с раствором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аккуратно набирать раствор, не разбрызгивая его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-во время опыта надо следить, чтобы раствор не попадал на открытые части тела и глаза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нельзя брызгать раствором друг в друга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нельзя брать раствор в рот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2560" y="692696"/>
            <a:ext cx="7239000" cy="11647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7300664" cy="6336704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При работе со снегом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снег холодный и грязный, не бери его в рот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играя в снежки, не бросай их в лицо товарищу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При работе с зеркалом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будь осторожен с зеркалом, оно может разбиться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если зеркало разбилось, не трогай осколки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«солнечные зайчики» вредные для глаз, не пускай их в глаза другим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При работе с красками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не бери краски в рот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содержи место для проведения работ в порядке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не брызгай красками в товарища, будь осторожен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При работе с водой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береги воду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аккуратно пользуйся емкостью с водой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своевременно поддерживай порядок на рабочем месте, подтирай, разлившуюся на пол или стол воду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При работе с семенами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семена нельзя пробовать на вкус, они могут быть вредными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нельзя засовывать их в рот или нос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188</TotalTime>
  <Words>787</Words>
  <Application>Microsoft Office PowerPoint</Application>
  <PresentationFormat>Экран (4:3)</PresentationFormat>
  <Paragraphs>153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Методика организации экспериментирования и экологических наблюдений в ДОУ</vt:lpstr>
      <vt:lpstr> Эксперимент или опыт - особый вид наблюдения, организованный в специально созданных условиях. </vt:lpstr>
      <vt:lpstr>Содержание опытно-экспериментальной деятельности строится исходя из трех блоков педагогического процесса, это:</vt:lpstr>
      <vt:lpstr>Формы работы опытно-экспериментальной деятельности:</vt:lpstr>
      <vt:lpstr>Для работы с детьми в экспериментальной деятельности используются разные методы</vt:lpstr>
      <vt:lpstr>Требования к проведению наблюдений</vt:lpstr>
      <vt:lpstr>Слайд 7</vt:lpstr>
      <vt:lpstr>Правила безопасности при экспериментировании и наблюдении</vt:lpstr>
      <vt:lpstr>Слайд 9</vt:lpstr>
      <vt:lpstr>Деятельностный подход при организации детского экспериментирования</vt:lpstr>
      <vt:lpstr>Слайд 11</vt:lpstr>
      <vt:lpstr>Слайд 12</vt:lpstr>
      <vt:lpstr>Слайд 13</vt:lpstr>
      <vt:lpstr>золотые правила деятельностного подхода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организации экспериментирования и экологических наблюдений в ДОУ</dc:title>
  <dc:creator>Ирина</dc:creator>
  <cp:lastModifiedBy>Ирина</cp:lastModifiedBy>
  <cp:revision>24</cp:revision>
  <dcterms:created xsi:type="dcterms:W3CDTF">2016-02-26T12:29:50Z</dcterms:created>
  <dcterms:modified xsi:type="dcterms:W3CDTF">2016-02-28T13:29:01Z</dcterms:modified>
</cp:coreProperties>
</file>