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0"/>
  </p:notesMasterIdLst>
  <p:handoutMasterIdLst>
    <p:handoutMasterId r:id="rId31"/>
  </p:handoutMasterIdLst>
  <p:sldIdLst>
    <p:sldId id="256" r:id="rId2"/>
    <p:sldId id="262" r:id="rId3"/>
    <p:sldId id="272" r:id="rId4"/>
    <p:sldId id="266" r:id="rId5"/>
    <p:sldId id="265" r:id="rId6"/>
    <p:sldId id="269" r:id="rId7"/>
    <p:sldId id="270" r:id="rId8"/>
    <p:sldId id="271" r:id="rId9"/>
    <p:sldId id="297" r:id="rId10"/>
    <p:sldId id="257" r:id="rId11"/>
    <p:sldId id="295" r:id="rId12"/>
    <p:sldId id="258" r:id="rId13"/>
    <p:sldId id="259" r:id="rId14"/>
    <p:sldId id="275" r:id="rId15"/>
    <p:sldId id="276" r:id="rId16"/>
    <p:sldId id="277" r:id="rId17"/>
    <p:sldId id="300" r:id="rId18"/>
    <p:sldId id="280" r:id="rId19"/>
    <p:sldId id="289" r:id="rId20"/>
    <p:sldId id="294" r:id="rId21"/>
    <p:sldId id="298" r:id="rId22"/>
    <p:sldId id="281" r:id="rId23"/>
    <p:sldId id="279" r:id="rId24"/>
    <p:sldId id="282" r:id="rId25"/>
    <p:sldId id="283" r:id="rId26"/>
    <p:sldId id="284" r:id="rId27"/>
    <p:sldId id="285" r:id="rId28"/>
    <p:sldId id="301" r:id="rId29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D0FBBEC4-CAE1-4526-945A-684A18AF9418}">
          <p14:sldIdLst>
            <p14:sldId id="256"/>
            <p14:sldId id="262"/>
            <p14:sldId id="272"/>
            <p14:sldId id="266"/>
            <p14:sldId id="265"/>
            <p14:sldId id="269"/>
            <p14:sldId id="270"/>
            <p14:sldId id="271"/>
            <p14:sldId id="297"/>
            <p14:sldId id="257"/>
            <p14:sldId id="295"/>
            <p14:sldId id="258"/>
            <p14:sldId id="259"/>
            <p14:sldId id="275"/>
            <p14:sldId id="276"/>
            <p14:sldId id="277"/>
            <p14:sldId id="300"/>
            <p14:sldId id="280"/>
            <p14:sldId id="289"/>
            <p14:sldId id="294"/>
            <p14:sldId id="298"/>
            <p14:sldId id="281"/>
            <p14:sldId id="279"/>
            <p14:sldId id="282"/>
            <p14:sldId id="283"/>
            <p14:sldId id="284"/>
            <p14:sldId id="285"/>
            <p14:sldId id="301"/>
          </p14:sldIdLst>
        </p14:section>
        <p14:section name="Раздел без заголовка" id="{EE0A0574-BFDB-41F0-86D9-3D1B9AAD2791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588" autoAdjust="0"/>
    <p:restoredTop sz="94743" autoAdjust="0"/>
  </p:normalViewPr>
  <p:slideViewPr>
    <p:cSldViewPr>
      <p:cViewPr varScale="1">
        <p:scale>
          <a:sx n="71" d="100"/>
          <a:sy n="71" d="100"/>
        </p:scale>
        <p:origin x="714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654"/>
    </p:cViewPr>
  </p:sorterViewPr>
  <p:notesViewPr>
    <p:cSldViewPr>
      <p:cViewPr varScale="1">
        <p:scale>
          <a:sx n="118" d="100"/>
          <a:sy n="118" d="100"/>
        </p:scale>
        <p:origin x="-2322" y="-96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B65A96-8747-41E8-8542-158BDF0E02AE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F28521-BD16-40E4-8B46-25B036074636}" type="slidenum">
              <a:rPr lang="ru-RU" smtClean="0"/>
              <a:t>‹#›</a:t>
            </a:fld>
            <a:endParaRPr lang="ru-RU"/>
          </a:p>
        </p:txBody>
      </p:sp>
      <p:pic>
        <p:nvPicPr>
          <p:cNvPr id="2050" name="Picture 2" descr="http://ic.pics.livejournal.com/vg_saveliev/15525933/586594/586594_origina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3680175"/>
            <a:ext cx="2232248" cy="2232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www.elektronische-zigarette.ch/media/catalog/product/cache/87/image/1600x/f5e38a225060acf701cceea0a1079ad8/w/a/wassermelone_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980728"/>
            <a:ext cx="2088232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http://www.elektronische-zigarette.ch/media/catalog/product/cache/87/image/1600x/f5e38a225060acf701cceea0a1079ad8/w/a/wassermelone_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4005064"/>
            <a:ext cx="2088232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http://www.elektronische-zigarette.ch/media/catalog/product/cache/87/image/1600x/f5e38a225060acf701cceea0a1079ad8/w/a/wassermelone_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304165"/>
            <a:ext cx="2088232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http://www.elektronische-zigarette.ch/media/catalog/product/cache/87/image/1600x/f5e38a225060acf701cceea0a1079ad8/w/a/wassermelone_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7918" y="1133128"/>
            <a:ext cx="2088232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http://www.elektronische-zigarette.ch/media/catalog/product/cache/87/image/1600x/f5e38a225060acf701cceea0a1079ad8/w/a/wassermelone_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3752183"/>
            <a:ext cx="2088232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30218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EF6D9A-E4A2-4AC0-88A4-D71B5C4DF6AB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62C1BE-210F-47D0-B471-7E273467F2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33947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1C3A3-07F5-4B38-A797-E1C57F086BAD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1646A-DEE5-4779-AC96-6BF40A6CD7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473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1C3A3-07F5-4B38-A797-E1C57F086BAD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1646A-DEE5-4779-AC96-6BF40A6CD7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58076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1C3A3-07F5-4B38-A797-E1C57F086BAD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1646A-DEE5-4779-AC96-6BF40A6CD72F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861875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1C3A3-07F5-4B38-A797-E1C57F086BAD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1646A-DEE5-4779-AC96-6BF40A6CD7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85490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1C3A3-07F5-4B38-A797-E1C57F086BAD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1646A-DEE5-4779-AC96-6BF40A6CD72F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211848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1C3A3-07F5-4B38-A797-E1C57F086BAD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1646A-DEE5-4779-AC96-6BF40A6CD7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3620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1C3A3-07F5-4B38-A797-E1C57F086BAD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1646A-DEE5-4779-AC96-6BF40A6CD7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5475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1C3A3-07F5-4B38-A797-E1C57F086BAD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1646A-DEE5-4779-AC96-6BF40A6CD7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3359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1C3A3-07F5-4B38-A797-E1C57F086BAD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1646A-DEE5-4779-AC96-6BF40A6CD7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5438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1C3A3-07F5-4B38-A797-E1C57F086BAD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1646A-DEE5-4779-AC96-6BF40A6CD7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2213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1C3A3-07F5-4B38-A797-E1C57F086BAD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1646A-DEE5-4779-AC96-6BF40A6CD7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4957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1C3A3-07F5-4B38-A797-E1C57F086BAD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1646A-DEE5-4779-AC96-6BF40A6CD7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8242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1C3A3-07F5-4B38-A797-E1C57F086BAD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1646A-DEE5-4779-AC96-6BF40A6CD7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0818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1C3A3-07F5-4B38-A797-E1C57F086BAD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1646A-DEE5-4779-AC96-6BF40A6CD7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0961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1C3A3-07F5-4B38-A797-E1C57F086BAD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1646A-DEE5-4779-AC96-6BF40A6CD7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222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1C3A3-07F5-4B38-A797-E1C57F086BAD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1646A-DEE5-4779-AC96-6BF40A6CD7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9674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21C3A3-07F5-4B38-A797-E1C57F086BAD}" type="datetimeFigureOut">
              <a:rPr lang="ru-RU" smtClean="0"/>
              <a:t>01.10.2017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911646A-DEE5-4779-AC96-6BF40A6CD7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3456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33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8000" b="1" dirty="0" smtClean="0">
                <a:solidFill>
                  <a:schemeClr val="accent6">
                    <a:lumMod val="75000"/>
                  </a:schemeClr>
                </a:solidFill>
                <a:latin typeface="Monotype Corsiva" panose="03010101010201010101" pitchFamily="66" charset="0"/>
              </a:rPr>
              <a:t>Осень щедрая пора</a:t>
            </a:r>
            <a:endParaRPr lang="ru-RU" sz="8000" b="1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1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14281" y="2891698"/>
            <a:ext cx="612068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Microsoft Himalaya" panose="01010100010101010101" pitchFamily="2" charset="0"/>
                <a:cs typeface="Times New Roman" panose="02020603050405020304" pitchFamily="18" charset="0"/>
              </a:rPr>
              <a:t>Осень щедрая пора</a:t>
            </a:r>
            <a:endParaRPr lang="ru-RU" sz="1600" b="1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ea typeface="Microsoft Himalaya" panose="01010100010101010101" pitchFamily="2" charset="0"/>
              <a:cs typeface="Times New Roman" panose="02020603050405020304" pitchFamily="18" charset="0"/>
            </a:endParaRPr>
          </a:p>
          <a:p>
            <a:pPr algn="r"/>
            <a:endParaRPr lang="ru-RU" sz="2000" b="1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ea typeface="Microsoft Himalaya" panose="01010100010101010101" pitchFamily="2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15816" y="4077072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408687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idx="4294967295"/>
          </p:nvPr>
        </p:nvSpPr>
        <p:spPr>
          <a:xfrm>
            <a:off x="457200" y="404813"/>
            <a:ext cx="8686800" cy="6192837"/>
          </a:xfrm>
        </p:spPr>
        <p:txBody>
          <a:bodyPr numCol="2">
            <a:normAutofit/>
          </a:bodyPr>
          <a:lstStyle/>
          <a:p>
            <a:pPr marL="0" indent="0" algn="ctr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Расскажи, что растёт на ветке или в земле ?</a:t>
            </a:r>
          </a:p>
        </p:txBody>
      </p:sp>
      <p:pic>
        <p:nvPicPr>
          <p:cNvPr id="1026" name="Picture 2" descr="http://xn--j1ahrk.xn--p1ai/images/product/143583784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4560" y="2556156"/>
            <a:ext cx="2315920" cy="1736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litmir.me/BookBinary/203668/1399407239/_3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4552" y="4519565"/>
            <a:ext cx="2095622" cy="2002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festival.1september.ru/articles/594202/presentation/10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00192" y="3878492"/>
            <a:ext cx="2603453" cy="1863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frukt96.ru/assets/images/perec%20goltiy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35832" y="1124744"/>
            <a:ext cx="1625563" cy="2128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www.gippokratlechit.com/upload/iblock/d01/d0124c0f4714636d43b56c03f341c5b5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949" y="2084440"/>
            <a:ext cx="2368810" cy="1776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://www.healthyfig.com/wp-content/uploads/2015/04/radish.jp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19871" y="4581128"/>
            <a:ext cx="2525985" cy="1941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http://liebherr-ukraine.com/data/images/Vitamin-K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836712"/>
            <a:ext cx="2127194" cy="1545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1736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60648"/>
            <a:ext cx="8686800" cy="792088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Назови овощи на картинке-путанице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543" t="6420" r="11992" b="2018"/>
          <a:stretch/>
        </p:blipFill>
        <p:spPr>
          <a:xfrm>
            <a:off x="1187624" y="1196752"/>
            <a:ext cx="6696744" cy="5275372"/>
          </a:xfrm>
        </p:spPr>
      </p:pic>
    </p:spTree>
    <p:extLst>
      <p:ext uri="{BB962C8B-B14F-4D97-AF65-F5344CB8AC3E}">
        <p14:creationId xmlns:p14="http://schemas.microsoft.com/office/powerpoint/2010/main" val="2985248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16633"/>
            <a:ext cx="8153419" cy="108012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У кого какой вкус: кто любит дыню, </a:t>
            </a:r>
            <a:br>
              <a:rPr lang="ru-RU" sz="2800" dirty="0" smtClean="0">
                <a:solidFill>
                  <a:srgbClr val="C0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C0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а кто арбуз</a:t>
            </a:r>
            <a:endParaRPr lang="ru-RU" sz="2800" dirty="0">
              <a:solidFill>
                <a:srgbClr val="C00000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4077072"/>
            <a:ext cx="8712968" cy="2448272"/>
          </a:xfrm>
        </p:spPr>
        <p:txBody>
          <a:bodyPr numCol="2">
            <a:normAutofit/>
          </a:bodyPr>
          <a:lstStyle/>
          <a:p>
            <a:pPr lvl="0" eaLnBrk="0" hangingPunct="0">
              <a:spcBef>
                <a:spcPts val="0"/>
              </a:spcBef>
              <a:buClrTx/>
              <a:buSzTx/>
            </a:pPr>
            <a:endParaRPr lang="ru-RU" sz="43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0" hangingPunct="0">
              <a:spcBef>
                <a:spcPts val="0"/>
              </a:spcBef>
              <a:buClrTx/>
              <a:buSzTx/>
            </a:pPr>
            <a:endParaRPr lang="ru-RU" sz="29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0" hangingPunct="0">
              <a:spcBef>
                <a:spcPts val="0"/>
              </a:spcBef>
              <a:buClrTx/>
              <a:buSzTx/>
            </a:pPr>
            <a:endParaRPr lang="ru-RU" sz="16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0" hangingPunct="0">
              <a:spcBef>
                <a:spcPts val="0"/>
              </a:spcBef>
              <a:buClrTx/>
              <a:buSzTx/>
            </a:pPr>
            <a:endParaRPr lang="ru-RU" sz="16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0" hangingPunct="0">
              <a:spcBef>
                <a:spcPts val="0"/>
              </a:spcBef>
              <a:buClrTx/>
              <a:buSzTx/>
            </a:pPr>
            <a:endParaRPr lang="ru-RU" sz="16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://images.forwallpaper.com/files/thumbs/preview/24/242655__ymmy-fruits_p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467117"/>
            <a:ext cx="7433339" cy="4180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07504" y="1120869"/>
            <a:ext cx="4464496" cy="6924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33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1333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1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1333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1333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2840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3888" y="1700808"/>
            <a:ext cx="5340350" cy="4293641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79512" y="609600"/>
            <a:ext cx="3456384" cy="4800600"/>
          </a:xfrm>
        </p:spPr>
        <p:txBody>
          <a:bodyPr>
            <a:normAutofit/>
          </a:bodyPr>
          <a:lstStyle/>
          <a:p>
            <a:pPr lvl="0" indent="133350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alt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ветвях они висели,</a:t>
            </a:r>
            <a:endParaRPr lang="ru-RU" alt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3335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alt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созрели — посинели.</a:t>
            </a:r>
            <a:endParaRPr lang="ru-RU" alt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3335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alt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Смотрят сверху вниз пугливо,</a:t>
            </a:r>
            <a:endParaRPr lang="ru-RU" alt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3335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alt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Ждут, когда сорвут их...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782945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832" y="1628800"/>
            <a:ext cx="5856652" cy="4392488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251520" y="609600"/>
            <a:ext cx="3213993" cy="4800600"/>
          </a:xfrm>
        </p:spPr>
        <p:txBody>
          <a:bodyPr>
            <a:normAutofit/>
          </a:bodyPr>
          <a:lstStyle/>
          <a:p>
            <a:pPr lvl="0" indent="13335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alt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Фрукт похож </a:t>
            </a:r>
            <a:r>
              <a:rPr lang="ru-RU" alt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</a:p>
          <a:p>
            <a:pPr lvl="0" indent="13335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alt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ru-RU" alt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неваляшку,</a:t>
            </a:r>
            <a:endParaRPr lang="ru-RU" alt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3335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alt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Носит желтую </a:t>
            </a:r>
            <a:r>
              <a:rPr lang="ru-RU" alt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lvl="0" indent="13335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alt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рубашку</a:t>
            </a:r>
            <a:r>
              <a:rPr lang="ru-RU" alt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alt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3335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alt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Тишину в </a:t>
            </a:r>
            <a:r>
              <a:rPr lang="ru-RU" alt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саду</a:t>
            </a:r>
          </a:p>
          <a:p>
            <a:pPr lvl="0" indent="13335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alt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</a:t>
            </a:r>
            <a:r>
              <a:rPr lang="ru-RU" alt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нарушив,</a:t>
            </a:r>
            <a:endParaRPr lang="ru-RU" alt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3335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alt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дерева упала...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844174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824" y="1772816"/>
            <a:ext cx="5982203" cy="3888432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79512" y="332656"/>
            <a:ext cx="2952329" cy="5077544"/>
          </a:xfrm>
        </p:spPr>
        <p:txBody>
          <a:bodyPr/>
          <a:lstStyle/>
          <a:p>
            <a:pPr algn="ctr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и красный, я и белый,</a:t>
            </a:r>
            <a:b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Я и чёрный - если спелый.</a:t>
            </a:r>
            <a:b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И под солнышком в саду</a:t>
            </a:r>
            <a:b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На лиане я расту.</a:t>
            </a:r>
            <a:b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И такой я сочный, сладкий,</a:t>
            </a:r>
            <a:b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Очень вкусный, ароматный.</a:t>
            </a:r>
            <a:b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Гроздь мою съесть каждый рад</a:t>
            </a:r>
            <a:b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И зовусь я 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147508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188640"/>
            <a:ext cx="6336704" cy="3707962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57200" y="3645024"/>
            <a:ext cx="6779096" cy="1765176"/>
          </a:xfrm>
        </p:spPr>
        <p:txBody>
          <a:bodyPr>
            <a:normAutofit fontScale="77500" lnSpcReduction="20000"/>
          </a:bodyPr>
          <a:lstStyle/>
          <a:p>
            <a:pPr algn="ctr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Кто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там спрятал под листок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Свой румяный крепкий бок?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 листы-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панамочки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Прячутся в зной..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70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41525" y="260648"/>
            <a:ext cx="5059363" cy="3792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286000" y="4653136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Зелёный полосатый шар,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начинкой алой словно жар,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Лежит на грядке, словно груз,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Скажите, что это?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7005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03848" y="803838"/>
            <a:ext cx="5616624" cy="4676701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07505" y="404664"/>
            <a:ext cx="3096344" cy="5005536"/>
          </a:xfrm>
        </p:spPr>
        <p:txBody>
          <a:bodyPr>
            <a:normAutofit/>
          </a:bodyPr>
          <a:lstStyle/>
          <a:p>
            <a:pPr algn="ctr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зелёном шнуре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Среди летней жары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золотой кожуре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Подрастают шары</a:t>
            </a:r>
            <a:r>
              <a:rPr lang="ru-RU" sz="2400" dirty="0"/>
              <a:t>. </a:t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1467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52352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Проверим ваши знания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304800" y="1052736"/>
            <a:ext cx="8686800" cy="5805264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Перечислите сначала фрукты, а потом  ягоды?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://xn----7sbqgpcf9cj0f.xn--p1ai/upload/iblock/201/201cc803c35f021b60e73fbf71a8c970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7115" y="2378785"/>
            <a:ext cx="3108409" cy="1654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co12.nevseoboi.com.ua/wallpapers/mix/1347959885-1170584-0207591_www.nevseoboi.com.ua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04248" y="4442794"/>
            <a:ext cx="1991665" cy="2039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lib.exdat.com/tw_files2/urls_12/8/d-7681/7681_html_m260131e6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0651" y="4442794"/>
            <a:ext cx="2199141" cy="2143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://g.wieszjak.pl/p/_wspolne/pliki_infornext/7000/7830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31920" y="4517835"/>
            <a:ext cx="3142803" cy="1993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http://s00.yaplakal.com/pics/pics_original/5/2/5/5861525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1933769"/>
            <a:ext cx="2378787" cy="2288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8" y="2151146"/>
            <a:ext cx="2072369" cy="2072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1402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19872" y="457200"/>
            <a:ext cx="5568680" cy="1243608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осенью родится </a:t>
            </a:r>
            <a:b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зимой пригодится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Уродилась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славу, 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Кругла, бела, кудрява. 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 очень любит щи, 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Меня в них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отыщи.  </a:t>
            </a:r>
            <a:endParaRPr lang="ru-RU" sz="24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9912" y="2348880"/>
            <a:ext cx="4995664" cy="3609011"/>
          </a:xfrm>
        </p:spPr>
      </p:pic>
      <p:pic>
        <p:nvPicPr>
          <p:cNvPr id="4" name="Picture 4" descr="http://business-tv.com.ua/graphics/news/850x/13026_90f8056c.jpe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7505" y="27125"/>
            <a:ext cx="3312367" cy="253777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75315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86409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фрукты и ягоды спрятались на картинке?</a:t>
            </a:r>
            <a:endParaRPr lang="ru-RU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410"/>
          <a:stretch/>
        </p:blipFill>
        <p:spPr>
          <a:xfrm>
            <a:off x="611560" y="1412776"/>
            <a:ext cx="7938795" cy="4930069"/>
          </a:xfrm>
        </p:spPr>
      </p:pic>
    </p:spTree>
    <p:extLst>
      <p:ext uri="{BB962C8B-B14F-4D97-AF65-F5344CB8AC3E}">
        <p14:creationId xmlns:p14="http://schemas.microsoft.com/office/powerpoint/2010/main" val="646981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http://fotohomka.ru/images/Jan/07/ca35f87b34666e59e5d0093de69f9c0c/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5881" y="4170403"/>
            <a:ext cx="3537597" cy="2358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http://i.tvoros-clab.ru/u/18/049b1eee4b11e49af2b72c696abfdd/-/136728985714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2072" y="1064523"/>
            <a:ext cx="3520963" cy="2640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http://www.smed.ru/userfiles/products/original/9120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63875" y="980728"/>
            <a:ext cx="2808312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03648" y="116632"/>
            <a:ext cx="554461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Четвёртый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лишний</a:t>
            </a:r>
          </a:p>
        </p:txBody>
      </p:sp>
      <p:pic>
        <p:nvPicPr>
          <p:cNvPr id="1037" name="Picture 13" descr="http://ic.pics.livejournal.com/vg_saveliev/15525933/586594/586594_original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77131" y="4005064"/>
            <a:ext cx="2695056" cy="258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4433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в лесу родится-дома пригодится</a:t>
            </a:r>
            <a:endParaRPr lang="ru-RU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657" y="2160588"/>
            <a:ext cx="6210299" cy="3881437"/>
          </a:xfrm>
        </p:spPr>
      </p:pic>
    </p:spTree>
    <p:extLst>
      <p:ext uri="{BB962C8B-B14F-4D97-AF65-F5344CB8AC3E}">
        <p14:creationId xmlns:p14="http://schemas.microsoft.com/office/powerpoint/2010/main" val="4270543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" name="Объект 10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7036" y="1008096"/>
            <a:ext cx="5438364" cy="4077088"/>
          </a:xfrm>
        </p:spPr>
      </p:pic>
      <p:sp>
        <p:nvSpPr>
          <p:cNvPr id="10" name="Текст 9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Землю пробуравил,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Корешок оставил,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 на свет явился,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Шапочкой прикрылся.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7821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51630" y="764704"/>
            <a:ext cx="5663770" cy="4247827"/>
          </a:xfr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57201" y="548680"/>
            <a:ext cx="2674640" cy="4861520"/>
          </a:xfrm>
        </p:spPr>
        <p:txBody>
          <a:bodyPr>
            <a:normAutofit/>
          </a:bodyPr>
          <a:lstStyle/>
          <a:p>
            <a:pPr algn="ctr"/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высоких стройных ёлках </a:t>
            </a:r>
            <a:b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Дружно прячутся в иголках. </a:t>
            </a:r>
            <a:b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Любят белочка и клёст </a:t>
            </a:r>
            <a:b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Ими лакомиться. Прост </a:t>
            </a:r>
            <a:b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Мой вопрос для вас, детишки: </a:t>
            </a:r>
            <a:b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Что ж едят они все?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3258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3651" y="908720"/>
            <a:ext cx="5471749" cy="4103811"/>
          </a:xfr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57201" y="476672"/>
            <a:ext cx="2890664" cy="4933528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Тонкие побеги стелются по мху,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Шариками красными ягоды горят,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Кожистые листики мох весь застилают,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же эту ягоду люди называют?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/>
              <a:t/>
            </a:r>
            <a:br>
              <a:rPr lang="ru-RU" sz="1600" dirty="0"/>
            </a:b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07118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9871" y="1772816"/>
            <a:ext cx="5563631" cy="3588541"/>
          </a:xfr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колыбельке подвесной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Летом житель спит лесной.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Осень пестрая придет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зубок он попадет.</a:t>
            </a:r>
          </a:p>
        </p:txBody>
      </p:sp>
    </p:spTree>
    <p:extLst>
      <p:ext uri="{BB962C8B-B14F-4D97-AF65-F5344CB8AC3E}">
        <p14:creationId xmlns:p14="http://schemas.microsoft.com/office/powerpoint/2010/main" val="279866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72008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Объясни пословицы и поговорки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304800" y="1052736"/>
            <a:ext cx="8587680" cy="52565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лесу ходи под ноги смотри.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Возле леса жить-голодному не быть.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В лесу тень весь день.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Много леса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не губи, мало леса —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береги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нет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леса — посади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Что осенью родится, то зимою пригодится.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http://www.playcast.ru/uploads/2015/08/31/14887513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611560" y="4167197"/>
            <a:ext cx="7632848" cy="2690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349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5" y="88900"/>
            <a:ext cx="7560840" cy="668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2899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067944" y="4293096"/>
            <a:ext cx="4608512" cy="23042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Сидит бабушка на грядках, 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Вся она в заплатках, 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заплатку оторвешь- 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Заплачешь и уйдешь.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60648"/>
            <a:ext cx="5254004" cy="4032448"/>
          </a:xfrm>
        </p:spPr>
      </p:pic>
    </p:spTree>
    <p:extLst>
      <p:ext uri="{BB962C8B-B14F-4D97-AF65-F5344CB8AC3E}">
        <p14:creationId xmlns:p14="http://schemas.microsoft.com/office/powerpoint/2010/main" val="27518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339208" cy="506916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Зеленые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поросятки выросли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на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нашей грядке, 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солнцу — бочком,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хвостики     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у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них — крючком.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Наши поросятки с нами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играют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прятки.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1840" y="188640"/>
            <a:ext cx="5729779" cy="3646222"/>
          </a:xfrm>
        </p:spPr>
      </p:pic>
    </p:spTree>
    <p:extLst>
      <p:ext uri="{BB962C8B-B14F-4D97-AF65-F5344CB8AC3E}">
        <p14:creationId xmlns:p14="http://schemas.microsoft.com/office/powerpoint/2010/main" val="2053478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1520" y="1600200"/>
            <a:ext cx="4244280" cy="4724400"/>
          </a:xfrm>
        </p:spPr>
        <p:txBody>
          <a:bodyPr>
            <a:normAutofit/>
          </a:bodyPr>
          <a:lstStyle/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бывает очень разный –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Зеленый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желтый, красный. 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жгучий он и сладкий, 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Стоит знать его повадки. 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 он главный среди специй!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Вы узнали? Это…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25718" y="116632"/>
            <a:ext cx="5573139" cy="3888432"/>
          </a:xfrm>
        </p:spPr>
      </p:pic>
    </p:spTree>
    <p:extLst>
      <p:ext uri="{BB962C8B-B14F-4D97-AF65-F5344CB8AC3E}">
        <p14:creationId xmlns:p14="http://schemas.microsoft.com/office/powerpoint/2010/main" val="2259548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7544" y="404664"/>
            <a:ext cx="4572830" cy="5066162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244280" cy="506916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Меня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копали из земли, </a:t>
            </a:r>
          </a:p>
          <a:p>
            <a:pPr marL="0" indent="0" algn="r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Пекли, жарили, варили </a:t>
            </a:r>
          </a:p>
          <a:p>
            <a:pPr marL="0" indent="0" algn="r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потом все съели </a:t>
            </a:r>
          </a:p>
          <a:p>
            <a:pPr marL="0" indent="0" algn="r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всегда хвалили.</a:t>
            </a:r>
          </a:p>
        </p:txBody>
      </p:sp>
    </p:spTree>
    <p:extLst>
      <p:ext uri="{BB962C8B-B14F-4D97-AF65-F5344CB8AC3E}">
        <p14:creationId xmlns:p14="http://schemas.microsoft.com/office/powerpoint/2010/main" val="657057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707904" y="1600200"/>
            <a:ext cx="5112568" cy="4724400"/>
          </a:xfrm>
        </p:spPr>
        <p:txBody>
          <a:bodyPr/>
          <a:lstStyle/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кучерявый хохолок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норки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лиску поволок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Трогаешь — гладкая,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Кушаешь — сладкая.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7" y="192863"/>
            <a:ext cx="6192689" cy="3884209"/>
          </a:xfrm>
        </p:spPr>
      </p:pic>
    </p:spTree>
    <p:extLst>
      <p:ext uri="{BB962C8B-B14F-4D97-AF65-F5344CB8AC3E}">
        <p14:creationId xmlns:p14="http://schemas.microsoft.com/office/powerpoint/2010/main" val="2987848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04800" y="1268760"/>
            <a:ext cx="4191000" cy="50558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Хоть чернил не видал, 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Фиолетовым он стал,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Гордый сам от похвал 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Такой важный…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808" y="2708920"/>
            <a:ext cx="5931768" cy="3954511"/>
          </a:xfrm>
        </p:spPr>
      </p:pic>
    </p:spTree>
    <p:extLst>
      <p:ext uri="{BB962C8B-B14F-4D97-AF65-F5344CB8AC3E}">
        <p14:creationId xmlns:p14="http://schemas.microsoft.com/office/powerpoint/2010/main" val="4217175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mg1.liveinternet.ru/images/attach/c/6/92/113/92113159_4979214_2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3528" y="769256"/>
            <a:ext cx="8622456" cy="5428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259632" y="260648"/>
            <a:ext cx="71287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Найди на картинке овощи и назови их?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9163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621</TotalTime>
  <Words>392</Words>
  <Application>Microsoft Office PowerPoint</Application>
  <PresentationFormat>Экран (4:3)</PresentationFormat>
  <Paragraphs>109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6" baseType="lpstr">
      <vt:lpstr>Arial</vt:lpstr>
      <vt:lpstr>Calibri</vt:lpstr>
      <vt:lpstr>Microsoft Himalaya</vt:lpstr>
      <vt:lpstr>Monotype Corsiva</vt:lpstr>
      <vt:lpstr>Times New Roman</vt:lpstr>
      <vt:lpstr>Trebuchet MS</vt:lpstr>
      <vt:lpstr>Wingdings 3</vt:lpstr>
      <vt:lpstr>Аспект</vt:lpstr>
      <vt:lpstr>Осень щедрая пора</vt:lpstr>
      <vt:lpstr>Что осенью родится  то зимой пригодится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Назови овощи на картинке-путанице</vt:lpstr>
      <vt:lpstr>У кого какой вкус: кто любит дыню,  а кто арбуз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Проверим ваши знания</vt:lpstr>
      <vt:lpstr> какие фрукты и ягоды спрятались на картинке?</vt:lpstr>
      <vt:lpstr>Презентация PowerPoint</vt:lpstr>
      <vt:lpstr>Что в лесу родится-дома пригодится</vt:lpstr>
      <vt:lpstr>Презентация PowerPoint</vt:lpstr>
      <vt:lpstr>Презентация PowerPoint</vt:lpstr>
      <vt:lpstr>Презентация PowerPoint</vt:lpstr>
      <vt:lpstr>Презентация PowerPoint</vt:lpstr>
      <vt:lpstr>Объясни пословицы и поговорки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Осень щедрая пора</dc:title>
  <dc:creator>1</dc:creator>
  <cp:lastModifiedBy>Пользователь Windows</cp:lastModifiedBy>
  <cp:revision>57</cp:revision>
  <dcterms:created xsi:type="dcterms:W3CDTF">2015-09-21T21:18:26Z</dcterms:created>
  <dcterms:modified xsi:type="dcterms:W3CDTF">2017-10-01T09:17:42Z</dcterms:modified>
</cp:coreProperties>
</file>