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ДЕТСКИЕ\Nezhniy\Nezh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2420888"/>
            <a:ext cx="6622504" cy="1251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005064"/>
            <a:ext cx="6400800" cy="11045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ДЕТСКИЕ\Nezhniy\NezhnySli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412875"/>
            <a:ext cx="8229600" cy="471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0" y="6515100"/>
            <a:ext cx="1530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BFBFBF"/>
                </a:solidFill>
                <a:latin typeface="Ariston" pitchFamily="66" charset="0"/>
              </a:rPr>
              <a:t>ProPowerPoint.ru</a:t>
            </a:r>
            <a:endParaRPr lang="ru-RU" sz="1400" smtClean="0">
              <a:solidFill>
                <a:srgbClr val="BFBFBF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1403648" y="2636912"/>
            <a:ext cx="7344816" cy="1728192"/>
          </a:xfrm>
        </p:spPr>
        <p:txBody>
          <a:bodyPr/>
          <a:lstStyle/>
          <a:p>
            <a:r>
              <a:rPr lang="ru-RU" dirty="0" smtClean="0"/>
              <a:t>Использование пиктограмм, как альтернативное средство коммуникации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9" y="4725143"/>
            <a:ext cx="2520280" cy="158417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Выполнили :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Басловяк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420888"/>
            <a:ext cx="8568952" cy="2376264"/>
          </a:xfrm>
        </p:spPr>
        <p:txBody>
          <a:bodyPr>
            <a:prstTxWarp prst="textCanDown">
              <a:avLst/>
            </a:prstTxWarp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043608" y="2204864"/>
            <a:ext cx="7643192" cy="2232248"/>
          </a:xfrm>
        </p:spPr>
        <p:txBody>
          <a:bodyPr/>
          <a:lstStyle/>
          <a:p>
            <a:pPr algn="l"/>
            <a:r>
              <a:rPr lang="ru-RU" dirty="0" smtClean="0"/>
              <a:t>Цель: закрепить понимание пиктограмм фрукты и овощи.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</p:spPr>
        <p:txBody>
          <a:bodyPr/>
          <a:lstStyle/>
          <a:p>
            <a:r>
              <a:rPr lang="ru-RU" dirty="0" smtClean="0"/>
              <a:t>Задачи: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6"/>
          </a:xfrm>
        </p:spPr>
        <p:txBody>
          <a:bodyPr/>
          <a:lstStyle/>
          <a:p>
            <a:r>
              <a:rPr lang="ru-RU" dirty="0" smtClean="0"/>
              <a:t>повторить пиктограммы овощей и фруктов; </a:t>
            </a:r>
          </a:p>
          <a:p>
            <a:r>
              <a:rPr lang="ru-RU" dirty="0" smtClean="0"/>
              <a:t> закрепить знания где растут фрукты и овощи;</a:t>
            </a:r>
          </a:p>
          <a:p>
            <a:r>
              <a:rPr lang="ru-RU" dirty="0" smtClean="0"/>
              <a:t>закрепить знания пиктограмм на тематических загадках;</a:t>
            </a:r>
          </a:p>
          <a:p>
            <a:r>
              <a:rPr lang="ru-RU" dirty="0" smtClean="0"/>
              <a:t>Закрепить знания пиктограмм в составлении предложений;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ДЕТСКИЕ\Nezhniy\Nezhny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457200" y="549274"/>
            <a:ext cx="8229600" cy="1007517"/>
          </a:xfrm>
        </p:spPr>
        <p:txBody>
          <a:bodyPr/>
          <a:lstStyle/>
          <a:p>
            <a:r>
              <a:rPr lang="ru-RU" dirty="0" smtClean="0"/>
              <a:t>Фрукты</a:t>
            </a:r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5344" t="915" r="617" b="77718"/>
          <a:stretch/>
        </p:blipFill>
        <p:spPr>
          <a:xfrm>
            <a:off x="539552" y="1811306"/>
            <a:ext cx="1872208" cy="20073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599" t="22000" r="11265" b="57001"/>
          <a:stretch/>
        </p:blipFill>
        <p:spPr>
          <a:xfrm>
            <a:off x="2835191" y="1810462"/>
            <a:ext cx="2024841" cy="19785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855" t="26245" r="37157" b="51535"/>
          <a:stretch/>
        </p:blipFill>
        <p:spPr>
          <a:xfrm>
            <a:off x="4932040" y="1608943"/>
            <a:ext cx="2016224" cy="21814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937" t="78832" r="39431" b="835"/>
          <a:stretch/>
        </p:blipFill>
        <p:spPr>
          <a:xfrm>
            <a:off x="6999947" y="1791756"/>
            <a:ext cx="1964541" cy="19972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89" t="-4876" r="10497" b="301"/>
          <a:stretch/>
        </p:blipFill>
        <p:spPr>
          <a:xfrm>
            <a:off x="467544" y="4221088"/>
            <a:ext cx="2011680" cy="220608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962"/>
          <a:stretch/>
        </p:blipFill>
        <p:spPr>
          <a:xfrm>
            <a:off x="2843808" y="4270182"/>
            <a:ext cx="1908046" cy="221163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4267254"/>
            <a:ext cx="1800200" cy="204945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92280" y="4272676"/>
            <a:ext cx="1845816" cy="2107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ДЕТСКИЕ\Nezhniy\Nezhny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457200" y="549274"/>
            <a:ext cx="8229600" cy="1007517"/>
          </a:xfrm>
        </p:spPr>
        <p:txBody>
          <a:bodyPr/>
          <a:lstStyle/>
          <a:p>
            <a:r>
              <a:rPr lang="ru-RU" dirty="0" smtClean="0"/>
              <a:t>Овощи 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3254" t="50500" b="26000"/>
          <a:stretch/>
        </p:blipFill>
        <p:spPr>
          <a:xfrm>
            <a:off x="395536" y="1780233"/>
            <a:ext cx="1800200" cy="1908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582" t="77589" r="38181" b="1358"/>
          <a:stretch/>
        </p:blipFill>
        <p:spPr>
          <a:xfrm>
            <a:off x="2915816" y="1929683"/>
            <a:ext cx="1728192" cy="177103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834" t="76972" r="36623" b="631"/>
          <a:stretch/>
        </p:blipFill>
        <p:spPr>
          <a:xfrm>
            <a:off x="5220072" y="1988840"/>
            <a:ext cx="1866630" cy="176707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3200" t="72998" r="11669" b="5169"/>
          <a:stretch/>
        </p:blipFill>
        <p:spPr>
          <a:xfrm>
            <a:off x="7164288" y="1978471"/>
            <a:ext cx="1644774" cy="17237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7" t="1765" r="77944" b="1176"/>
          <a:stretch/>
        </p:blipFill>
        <p:spPr>
          <a:xfrm>
            <a:off x="323528" y="4363689"/>
            <a:ext cx="1800200" cy="203138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432" t="588" r="51223" b="-1176"/>
          <a:stretch/>
        </p:blipFill>
        <p:spPr>
          <a:xfrm>
            <a:off x="2627784" y="4300693"/>
            <a:ext cx="1944216" cy="209094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804" t="1764" r="25971"/>
          <a:stretch/>
        </p:blipFill>
        <p:spPr>
          <a:xfrm>
            <a:off x="4860032" y="4363358"/>
            <a:ext cx="2029966" cy="205457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7599" t="-599" r="1178"/>
          <a:stretch/>
        </p:blipFill>
        <p:spPr>
          <a:xfrm>
            <a:off x="7092280" y="4338735"/>
            <a:ext cx="1767076" cy="2090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ДЕТСКИЕ\Nezhniy\Nezhny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457200" y="549274"/>
            <a:ext cx="8229600" cy="1007517"/>
          </a:xfrm>
        </p:spPr>
        <p:txBody>
          <a:bodyPr/>
          <a:lstStyle/>
          <a:p>
            <a:r>
              <a:rPr lang="ru-RU" dirty="0" smtClean="0"/>
              <a:t>Что растёт в саду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268602"/>
            <a:ext cx="1656184" cy="188550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89" t="-4876" r="10497" b="301"/>
          <a:stretch/>
        </p:blipFill>
        <p:spPr>
          <a:xfrm>
            <a:off x="467544" y="3068960"/>
            <a:ext cx="1595207" cy="174936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9558" b="4084"/>
          <a:stretch/>
        </p:blipFill>
        <p:spPr>
          <a:xfrm>
            <a:off x="395536" y="4970570"/>
            <a:ext cx="1724467" cy="188743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920" t="25834" r="25448" b="51500"/>
          <a:stretch/>
        </p:blipFill>
        <p:spPr>
          <a:xfrm>
            <a:off x="2771800" y="2883969"/>
            <a:ext cx="3168352" cy="1802911"/>
          </a:xfrm>
          <a:prstGeom prst="rect">
            <a:avLst/>
          </a:prstGeom>
        </p:spPr>
      </p:pic>
      <p:pic>
        <p:nvPicPr>
          <p:cNvPr id="2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97" t="59394" r="75051" b="20034"/>
          <a:stretch/>
        </p:blipFill>
        <p:spPr>
          <a:xfrm>
            <a:off x="6276116" y="1988840"/>
            <a:ext cx="2867884" cy="334229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ДЕТСКИЕ\Nezhniy\Nezhny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457200" y="549274"/>
            <a:ext cx="8229600" cy="1007517"/>
          </a:xfrm>
        </p:spPr>
        <p:txBody>
          <a:bodyPr/>
          <a:lstStyle/>
          <a:p>
            <a:r>
              <a:rPr lang="ru-RU" dirty="0" smtClean="0"/>
              <a:t>Что растёт в огороде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7" t="1765" r="77944" b="1176"/>
          <a:stretch/>
        </p:blipFill>
        <p:spPr>
          <a:xfrm>
            <a:off x="467544" y="1484784"/>
            <a:ext cx="1511613" cy="17057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432" t="588" r="52268" b="-1176"/>
          <a:stretch/>
        </p:blipFill>
        <p:spPr>
          <a:xfrm>
            <a:off x="395536" y="3212976"/>
            <a:ext cx="1672284" cy="18827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7599" t="-599" r="1228" b="2994"/>
          <a:stretch/>
        </p:blipFill>
        <p:spPr>
          <a:xfrm>
            <a:off x="467544" y="5085184"/>
            <a:ext cx="1540791" cy="17728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920" t="25834" r="25448" b="51500"/>
          <a:stretch/>
        </p:blipFill>
        <p:spPr>
          <a:xfrm>
            <a:off x="2483768" y="2996952"/>
            <a:ext cx="3237944" cy="1842512"/>
          </a:xfrm>
          <a:prstGeom prst="rect">
            <a:avLst/>
          </a:prstGeom>
        </p:spPr>
      </p:pic>
      <p:pic>
        <p:nvPicPr>
          <p:cNvPr id="8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275" t="60558" r="52084" b="19716"/>
          <a:stretch/>
        </p:blipFill>
        <p:spPr>
          <a:xfrm>
            <a:off x="5822796" y="2241380"/>
            <a:ext cx="3141692" cy="315954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ДЕТСКИЕ\Nezhniy\Nezhny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1835696" y="1340768"/>
            <a:ext cx="4176464" cy="5184576"/>
          </a:xfrm>
        </p:spPr>
        <p:txBody>
          <a:bodyPr/>
          <a:lstStyle/>
          <a:p>
            <a:pPr algn="l"/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овощ, а не куст. В слове этом сочный вкус. Если очень любишь щи, этот овощ в них ищи.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ветвях они висели,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созрели — посинели.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Смотрят сверху вниз пугливо,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Ждут, когда сорвут их...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Растёт в земле на грядке.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Твёрдая и сладкая,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оранжевая, длинная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для ребят любимая!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1760" y="548681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Загадки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" name="Рисунок 9" descr="Рисунок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980728"/>
            <a:ext cx="1621536" cy="1490133"/>
          </a:xfrm>
          <a:prstGeom prst="rect">
            <a:avLst/>
          </a:prstGeom>
        </p:spPr>
      </p:pic>
      <p:pic>
        <p:nvPicPr>
          <p:cNvPr id="11" name="Рисунок 10" descr="Рисунок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2240" y="2996952"/>
            <a:ext cx="1689100" cy="1638300"/>
          </a:xfrm>
          <a:prstGeom prst="rect">
            <a:avLst/>
          </a:prstGeom>
        </p:spPr>
      </p:pic>
      <p:pic>
        <p:nvPicPr>
          <p:cNvPr id="12" name="Рисунок 11" descr="Рисунок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0232" y="5013176"/>
            <a:ext cx="1816608" cy="15675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ДЕТСКИЕ\Nezhniy\Nezhny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457200" y="549274"/>
            <a:ext cx="8229600" cy="1007517"/>
          </a:xfrm>
        </p:spPr>
        <p:txBody>
          <a:bodyPr/>
          <a:lstStyle/>
          <a:p>
            <a:r>
              <a:rPr lang="ru-RU" dirty="0" smtClean="0"/>
              <a:t>Составь предложения.</a:t>
            </a:r>
          </a:p>
        </p:txBody>
      </p:sp>
      <p:pic>
        <p:nvPicPr>
          <p:cNvPr id="4" name="Рисунок 3" descr="h4AqS-TAQH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2204864"/>
            <a:ext cx="1800200" cy="1600178"/>
          </a:xfrm>
          <a:prstGeom prst="rect">
            <a:avLst/>
          </a:prstGeom>
        </p:spPr>
      </p:pic>
      <p:pic>
        <p:nvPicPr>
          <p:cNvPr id="5" name="Рисунок 4" descr="HLJSN23kZJ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197596"/>
            <a:ext cx="1591444" cy="1591444"/>
          </a:xfrm>
          <a:prstGeom prst="rect">
            <a:avLst/>
          </a:prstGeom>
        </p:spPr>
      </p:pic>
      <p:pic>
        <p:nvPicPr>
          <p:cNvPr id="6" name="Рисунок 5" descr="lhCKQGSVyP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95936" y="2276872"/>
            <a:ext cx="1399213" cy="1459756"/>
          </a:xfrm>
          <a:prstGeom prst="rect">
            <a:avLst/>
          </a:prstGeom>
        </p:spPr>
      </p:pic>
      <p:pic>
        <p:nvPicPr>
          <p:cNvPr id="7" name="Рисунок 6" descr="lhCKQGSVyP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51720" y="4704338"/>
            <a:ext cx="1512168" cy="1577598"/>
          </a:xfrm>
          <a:prstGeom prst="rect">
            <a:avLst/>
          </a:prstGeom>
        </p:spPr>
      </p:pic>
      <p:pic>
        <p:nvPicPr>
          <p:cNvPr id="10" name="Рисунок 9" descr="nClgDfuh76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4653136"/>
            <a:ext cx="1619672" cy="1598360"/>
          </a:xfrm>
          <a:prstGeom prst="rect">
            <a:avLst/>
          </a:prstGeom>
        </p:spPr>
      </p:pic>
      <p:pic>
        <p:nvPicPr>
          <p:cNvPr id="12" name="Рисунок 11" descr="G7p4FmuwSTU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380312" y="3429000"/>
            <a:ext cx="1472812" cy="1465832"/>
          </a:xfrm>
          <a:prstGeom prst="rect">
            <a:avLst/>
          </a:prstGeom>
        </p:spPr>
      </p:pic>
      <p:pic>
        <p:nvPicPr>
          <p:cNvPr id="13" name="Рисунок 12" descr="Рисунок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851920" y="4581128"/>
            <a:ext cx="1524000" cy="1547446"/>
          </a:xfrm>
          <a:prstGeom prst="rect">
            <a:avLst/>
          </a:prstGeom>
        </p:spPr>
      </p:pic>
      <p:pic>
        <p:nvPicPr>
          <p:cNvPr id="14" name="Рисунок 13" descr="Рисунок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724128" y="3356992"/>
            <a:ext cx="1533525" cy="150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rDetstv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MirDetstva</Template>
  <TotalTime>76</TotalTime>
  <Words>71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MirDetstva</vt:lpstr>
      <vt:lpstr>Использование пиктограмм, как альтернативное средство коммуникации</vt:lpstr>
      <vt:lpstr>Цель: закрепить понимание пиктограмм фрукты и овощи.</vt:lpstr>
      <vt:lpstr>Задачи: </vt:lpstr>
      <vt:lpstr>Фрукты</vt:lpstr>
      <vt:lpstr>Овощи </vt:lpstr>
      <vt:lpstr>Что растёт в саду</vt:lpstr>
      <vt:lpstr>Что растёт в огороде</vt:lpstr>
      <vt:lpstr>  Это овощ, а не куст. В слове этом сочный вкус. Если очень любишь щи, этот овощ в них ищи.   На ветвях они висели, Как созрели — посинели. Смотрят сверху вниз пугливо, Ждут, когда сорвут их...  Растёт в земле на грядке. Твёрдая и сладкая, оранжевая, длинная  и для ребят любимая!   </vt:lpstr>
      <vt:lpstr>Составь предложения.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Альтернативные средства коммуникации</dc:title>
  <dc:creator>Цветочек</dc:creator>
  <dc:description>http://propowerpoint.ru - Бесплатные шаблоны для презентаций. Полезные советы и уроки  PowerPoint .</dc:description>
  <cp:lastModifiedBy>Цветочек</cp:lastModifiedBy>
  <cp:revision>13</cp:revision>
  <dcterms:created xsi:type="dcterms:W3CDTF">2016-01-28T18:23:20Z</dcterms:created>
  <dcterms:modified xsi:type="dcterms:W3CDTF">2017-10-01T09:38:11Z</dcterms:modified>
</cp:coreProperties>
</file>