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BFB6B1-FA61-440F-BDCA-BB5776D3B890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39F75A1-7D92-499B-A7F4-39FFB1A890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Поделки из листьев.</a:t>
            </a:r>
            <a:endParaRPr lang="ru-RU" dirty="0"/>
          </a:p>
        </p:txBody>
      </p:sp>
      <p:pic>
        <p:nvPicPr>
          <p:cNvPr id="4" name="Содержимое 3" descr="сканирование0001.jpg"/>
          <p:cNvPicPr>
            <a:picLocks noChangeAspect="1"/>
          </p:cNvPicPr>
          <p:nvPr/>
        </p:nvPicPr>
        <p:blipFill>
          <a:blip r:embed="rId2" cstate="print"/>
          <a:srcRect l="8892" t="69618" r="49072" b="11929"/>
          <a:stretch>
            <a:fillRect/>
          </a:stretch>
        </p:blipFill>
        <p:spPr>
          <a:xfrm>
            <a:off x="2699792" y="3573016"/>
            <a:ext cx="374441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Морской аквариум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сканирование0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6143" t="11834" r="51150" b="59816"/>
          <a:stretch>
            <a:fillRect/>
          </a:stretch>
        </p:blipFill>
        <p:spPr>
          <a:xfrm>
            <a:off x="467544" y="1844824"/>
            <a:ext cx="4005108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сканирование0001.jpg"/>
          <p:cNvPicPr>
            <a:picLocks noChangeAspect="1"/>
          </p:cNvPicPr>
          <p:nvPr/>
        </p:nvPicPr>
        <p:blipFill>
          <a:blip r:embed="rId2" cstate="print"/>
          <a:srcRect l="2023" t="39408" r="50899" b="30620"/>
          <a:stretch>
            <a:fillRect/>
          </a:stretch>
        </p:blipFill>
        <p:spPr>
          <a:xfrm>
            <a:off x="4644008" y="1844824"/>
            <a:ext cx="417646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4042" t="69618" r="49072"/>
          <a:stretch>
            <a:fillRect/>
          </a:stretch>
        </p:blipFill>
        <p:spPr>
          <a:xfrm>
            <a:off x="2483768" y="1916832"/>
            <a:ext cx="4176464" cy="4030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4270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Морской аквариум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Морской аквариум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3" descr="сканирование0001.jpg"/>
          <p:cNvPicPr>
            <a:picLocks noChangeAspect="1"/>
          </p:cNvPicPr>
          <p:nvPr/>
        </p:nvPicPr>
        <p:blipFill>
          <a:blip r:embed="rId2" cstate="print"/>
          <a:srcRect l="49101" t="39408" r="3821" b="30620"/>
          <a:stretch>
            <a:fillRect/>
          </a:stretch>
        </p:blipFill>
        <p:spPr>
          <a:xfrm>
            <a:off x="4644008" y="1700808"/>
            <a:ext cx="417646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сканирование0001.jpg"/>
          <p:cNvPicPr>
            <a:picLocks noChangeAspect="1"/>
          </p:cNvPicPr>
          <p:nvPr/>
        </p:nvPicPr>
        <p:blipFill>
          <a:blip r:embed="rId2" cstate="print"/>
          <a:srcRect l="49678" t="11834" r="7268" b="59816"/>
          <a:stretch>
            <a:fillRect/>
          </a:stretch>
        </p:blipFill>
        <p:spPr>
          <a:xfrm>
            <a:off x="539552" y="1700808"/>
            <a:ext cx="4037648" cy="39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49311" t="69618" r="569"/>
          <a:stretch>
            <a:fillRect/>
          </a:stretch>
        </p:blipFill>
        <p:spPr>
          <a:xfrm>
            <a:off x="2339752" y="1916832"/>
            <a:ext cx="4464496" cy="4030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4270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Морской аквариум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Морской аквариум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сканирование00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836712"/>
            <a:ext cx="4536504" cy="55142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57188" y="714375"/>
            <a:ext cx="8429625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  <a:latin typeface="Comic Sans MS" pitchFamily="66" charset="0"/>
              </a:rPr>
              <a:t>Автор презентации Бакшаева Анна Александровна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Comic Sans MS" pitchFamily="66" charset="0"/>
              </a:rPr>
              <a:t>МБОУ СОШ №75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Comic Sans MS" pitchFamily="66" charset="0"/>
              </a:rPr>
              <a:t>Г.Лесной, Свердловская область.</a:t>
            </a:r>
          </a:p>
          <a:p>
            <a:endParaRPr lang="ru-RU" sz="2000" b="1" dirty="0">
              <a:solidFill>
                <a:srgbClr val="663300"/>
              </a:solidFill>
            </a:endParaRPr>
          </a:p>
          <a:p>
            <a:r>
              <a:rPr lang="ru-RU" sz="2000" b="1" dirty="0">
                <a:solidFill>
                  <a:srgbClr val="663300"/>
                </a:solidFill>
              </a:rPr>
              <a:t>В презентации использованы </a:t>
            </a:r>
            <a:r>
              <a:rPr lang="ru-RU" sz="2000" b="1" dirty="0" smtClean="0">
                <a:solidFill>
                  <a:srgbClr val="663300"/>
                </a:solidFill>
              </a:rPr>
              <a:t> материалы  </a:t>
            </a:r>
            <a:r>
              <a:rPr lang="ru-RU" sz="2000" b="1" dirty="0" err="1" smtClean="0">
                <a:solidFill>
                  <a:srgbClr val="663300"/>
                </a:solidFill>
              </a:rPr>
              <a:t>учебно-иетодического</a:t>
            </a:r>
            <a:r>
              <a:rPr lang="ru-RU" sz="2000" b="1" dirty="0" smtClean="0">
                <a:solidFill>
                  <a:srgbClr val="663300"/>
                </a:solidFill>
              </a:rPr>
              <a:t> пособия «Чудо-остров2. Коллаж из природного материала». Лыкова И.А., Грушина Л.В. , ООО Издательский дом «Цветной мир» 2012.</a:t>
            </a: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rgbClr val="66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180B"/>
                </a:solidFill>
              </a:rPr>
              <a:t> www.idcvetmir.ru</a:t>
            </a:r>
            <a:endParaRPr lang="ru-RU" sz="2800" dirty="0">
              <a:solidFill>
                <a:srgbClr val="00180B"/>
              </a:solidFill>
            </a:endParaRPr>
          </a:p>
          <a:p>
            <a:endParaRPr lang="en-US" sz="2000" b="1" dirty="0">
              <a:solidFill>
                <a:srgbClr val="000066"/>
              </a:solidFill>
            </a:endParaRPr>
          </a:p>
          <a:p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</TotalTime>
  <Words>60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Поделки из листьев.</vt:lpstr>
      <vt:lpstr>Морской аквариум</vt:lpstr>
      <vt:lpstr>Слайд 3</vt:lpstr>
      <vt:lpstr>Морской аквариум</vt:lpstr>
      <vt:lpstr>Слайд 5</vt:lpstr>
      <vt:lpstr>Морской аквариум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листьев.</dc:title>
  <dc:creator>DNS</dc:creator>
  <cp:lastModifiedBy>DNS</cp:lastModifiedBy>
  <cp:revision>3</cp:revision>
  <dcterms:created xsi:type="dcterms:W3CDTF">2017-10-01T08:46:01Z</dcterms:created>
  <dcterms:modified xsi:type="dcterms:W3CDTF">2017-10-01T09:02:51Z</dcterms:modified>
</cp:coreProperties>
</file>