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84390-6193-4204-AEA1-CAA61CEF0719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0FE73-AF4E-4E7F-8AA0-3D6EB34A3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Нечаева Екатерина Анатольевна (Е-21)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/>
              <a:t> </a:t>
            </a:r>
            <a:r>
              <a:rPr lang="ru-RU" sz="3500" b="1" u="sng" dirty="0" smtClean="0">
                <a:latin typeface="Times New Roman" pitchFamily="18" charset="0"/>
                <a:cs typeface="Times New Roman" pitchFamily="18" charset="0"/>
              </a:rPr>
              <a:t>1) Дидактическая цель: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Научить определять цвет, величину, форму, вес (легкий, тяжелый) предметов; расположение их по отношению к ребенку (далеко, близко, высоко). Совершенствовать навыки установления тождества и различия предметов по их свойствам: величине, форме, цвету.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u="sng" dirty="0" smtClean="0">
                <a:latin typeface="Times New Roman" pitchFamily="18" charset="0"/>
                <a:cs typeface="Times New Roman" pitchFamily="18" charset="0"/>
              </a:rPr>
              <a:t>2)Возрастная группа: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младшая группа (3-4 года)</a:t>
            </a:r>
            <a:endParaRPr lang="ru-RU" sz="35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3) Название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«Поможем зайцу собрать нужные предметы»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4) Дидактические задачи: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закрепить умение выделять цвет, форму, величину как особые свойства предметов;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Совершенствовать навыки установления тождества и различия предметов по величине, форме, цвету, группировать их.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5) Игровая задача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Поможем зайцу собрать нужные предметы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6) Правила игры: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Зайцу нужно собирать предметы определенной формы, цвета, величины в соответствии с заданием.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7) Игровые действия: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различие цвета;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различие между большими и маленькими предметами;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различие между формой предмета;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различие веса.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Поможем зайцу найти красные овощи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Яна\Desktop\для игры\тык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2139897" cy="1368152"/>
          </a:xfrm>
          <a:prstGeom prst="rect">
            <a:avLst/>
          </a:prstGeom>
          <a:noFill/>
        </p:spPr>
      </p:pic>
      <p:pic>
        <p:nvPicPr>
          <p:cNvPr id="1028" name="Picture 4" descr="C:\Users\Яна\Desktop\для игры\огурец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268760"/>
            <a:ext cx="1446982" cy="1395767"/>
          </a:xfrm>
          <a:prstGeom prst="rect">
            <a:avLst/>
          </a:prstGeom>
          <a:noFill/>
        </p:spPr>
      </p:pic>
      <p:pic>
        <p:nvPicPr>
          <p:cNvPr id="1029" name="Picture 5" descr="C:\Users\Яна\Desktop\для игры\перец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340768"/>
            <a:ext cx="1512168" cy="1512168"/>
          </a:xfrm>
          <a:prstGeom prst="rect">
            <a:avLst/>
          </a:prstGeom>
          <a:noFill/>
        </p:spPr>
      </p:pic>
      <p:pic>
        <p:nvPicPr>
          <p:cNvPr id="1030" name="Picture 6" descr="C:\Users\Яна\Desktop\для игры\капуст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3861048"/>
            <a:ext cx="1800200" cy="1584176"/>
          </a:xfrm>
          <a:prstGeom prst="rect">
            <a:avLst/>
          </a:prstGeom>
          <a:noFill/>
        </p:spPr>
      </p:pic>
      <p:pic>
        <p:nvPicPr>
          <p:cNvPr id="1031" name="Picture 7" descr="C:\Users\Яна\Desktop\для игры\помидор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789040"/>
            <a:ext cx="1728192" cy="1584300"/>
          </a:xfrm>
          <a:prstGeom prst="rect">
            <a:avLst/>
          </a:prstGeom>
          <a:noFill/>
        </p:spPr>
      </p:pic>
      <p:pic>
        <p:nvPicPr>
          <p:cNvPr id="1032" name="Picture 8" descr="C:\Users\Яна\Desktop\zajchik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04664" y="2852936"/>
            <a:ext cx="5580112" cy="4185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Щелкни мышкой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Помоги зайцу выбрать легкий предмет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42493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628800"/>
            <a:ext cx="4210000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Яна\Desktop\zajchik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881336"/>
            <a:ext cx="5904656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193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Нечаева Екатерина Анатольевна (Е-21)</vt:lpstr>
      <vt:lpstr>Слайд 2</vt:lpstr>
      <vt:lpstr>Слайд 3</vt:lpstr>
      <vt:lpstr>Слайд 4</vt:lpstr>
      <vt:lpstr>Поможем зайцу найти красные овощи</vt:lpstr>
      <vt:lpstr>Щелкни мышкой  </vt:lpstr>
      <vt:lpstr>Помоги зайцу выбрать легкий предмет</vt:lpstr>
      <vt:lpstr>Слайд 8</vt:lpstr>
      <vt:lpstr>Слайд 9</vt:lpstr>
      <vt:lpstr>Слайд 10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Яна</cp:lastModifiedBy>
  <cp:revision>18</cp:revision>
  <dcterms:created xsi:type="dcterms:W3CDTF">2017-09-23T10:54:24Z</dcterms:created>
  <dcterms:modified xsi:type="dcterms:W3CDTF">2017-09-24T16:28:19Z</dcterms:modified>
</cp:coreProperties>
</file>