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96" r:id="rId2"/>
    <p:sldId id="289" r:id="rId3"/>
    <p:sldId id="292" r:id="rId4"/>
    <p:sldId id="291" r:id="rId5"/>
    <p:sldId id="258" r:id="rId6"/>
    <p:sldId id="293" r:id="rId7"/>
    <p:sldId id="294" r:id="rId8"/>
    <p:sldId id="295" r:id="rId9"/>
    <p:sldId id="276" r:id="rId10"/>
    <p:sldId id="264" r:id="rId11"/>
    <p:sldId id="265" r:id="rId12"/>
    <p:sldId id="266" r:id="rId13"/>
    <p:sldId id="29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3" autoAdjust="0"/>
    <p:restoredTop sz="94660"/>
  </p:normalViewPr>
  <p:slideViewPr>
    <p:cSldViewPr>
      <p:cViewPr>
        <p:scale>
          <a:sx n="73" d="100"/>
          <a:sy n="73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6CF90D-0401-4E0D-9BEE-4940021A4C67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357BF1-136B-4F2D-88A2-B63885E89C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3635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57BF1-136B-4F2D-88A2-B63885E89C6D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2535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14" name="chimes.wav"/>
          </p:stSnd>
        </p:sndAc>
      </p:transition>
    </mc:Choice>
    <mc:Fallback>
      <p:transition spd="slow">
        <p:split orient="vert"/>
        <p:sndAc>
          <p:stSnd>
            <p:snd r:embed="rId13" name="chimes.wav"/>
          </p:stSnd>
        </p:sndAc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1.wav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5" Type="http://schemas.openxmlformats.org/officeDocument/2006/relationships/audio" Target="../media/audio11.wav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1.wav"/><Relationship Id="rId5" Type="http://schemas.openxmlformats.org/officeDocument/2006/relationships/image" Target="../media/image8.jpe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4.wdp"/><Relationship Id="rId5" Type="http://schemas.openxmlformats.org/officeDocument/2006/relationships/image" Target="../media/image13.png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836696" y="476672"/>
            <a:ext cx="2005880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10404648" y="1600200"/>
            <a:ext cx="360040" cy="4419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576" y="188640"/>
            <a:ext cx="7704856" cy="6474585"/>
          </a:xfrm>
        </p:spPr>
      </p:pic>
    </p:spTree>
    <p:extLst>
      <p:ext uri="{BB962C8B-B14F-4D97-AF65-F5344CB8AC3E}">
        <p14:creationId xmlns="" xmlns:p14="http://schemas.microsoft.com/office/powerpoint/2010/main" val="2203131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4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По щучьему велению картинк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620364" cy="6359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413784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4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конёк горбунок картинк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448936" cy="6336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536177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4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сказка о рыбаке и рыбке картинк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82117" cy="6408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377487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5" name="chimes.wav"/>
          </p:stSnd>
        </p:sndAc>
      </p:transition>
    </mc:Choice>
    <mc:Fallback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Картинки по запросу гуси лебеди сказ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136904" cy="6264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568226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188639"/>
            <a:ext cx="8208912" cy="648072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10332640" y="1600200"/>
            <a:ext cx="792088" cy="4419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941168"/>
            <a:ext cx="1584176" cy="1584176"/>
          </a:xfrm>
          <a:prstGeom prst="rect">
            <a:avLst/>
          </a:prstGeom>
          <a:noFill/>
          <a:ln>
            <a:noFill/>
          </a:ln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</p:pic>
    </p:spTree>
    <p:extLst>
      <p:ext uri="{BB962C8B-B14F-4D97-AF65-F5344CB8AC3E}">
        <p14:creationId xmlns="" xmlns:p14="http://schemas.microsoft.com/office/powerpoint/2010/main" val="25034748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5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3000" b="100000" l="4000" r="96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6632"/>
            <a:ext cx="6552728" cy="6552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8409340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Home-PC\Desktop\сундук.g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0" b="84474" l="9719" r="711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87624" y="490442"/>
            <a:ext cx="7776863" cy="62890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Home-PC\Desktop\гуси 1.jpe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1360066">
            <a:off x="1777331" y="1882085"/>
            <a:ext cx="6354136" cy="35211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039077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6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Home-PC\Desktop\гуси 4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188640"/>
            <a:ext cx="6491131" cy="64807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92504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-PC\Desktop\гуси 5 - копия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8640"/>
            <a:ext cx="6187590" cy="64147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416673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Home-PC\Desktop\полян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7"/>
            <a:ext cx="8712967" cy="62470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ome-PC\Desktop\гуси 8 - коп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558" b="89963" l="1399" r="9545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8175">
            <a:off x="1072518" y="1712791"/>
            <a:ext cx="2312149" cy="4349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me-PC\Desktop\ёжик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957" b="100000" l="1765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8155">
            <a:off x="6441361" y="2526636"/>
            <a:ext cx="1512168" cy="18590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010373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-PC\Desktop\гуси 8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32656"/>
            <a:ext cx="5810423" cy="6192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130312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48664" y="457200"/>
            <a:ext cx="2016224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80712" y="1600200"/>
            <a:ext cx="1656184" cy="4419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592" y="0"/>
            <a:ext cx="7279446" cy="6726576"/>
          </a:xfrm>
        </p:spPr>
      </p:pic>
    </p:spTree>
    <p:extLst>
      <p:ext uri="{BB962C8B-B14F-4D97-AF65-F5344CB8AC3E}">
        <p14:creationId xmlns="" xmlns:p14="http://schemas.microsoft.com/office/powerpoint/2010/main" val="41013950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4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671</TotalTime>
  <Words>1</Words>
  <Application>Microsoft Office PowerPoint</Application>
  <PresentationFormat>Экран (4:3)</PresentationFormat>
  <Paragraphs>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«Путешествие в страну сказок»</dc:title>
  <dc:creator>Тюрин</dc:creator>
  <cp:lastModifiedBy>Packard Bell</cp:lastModifiedBy>
  <cp:revision>49</cp:revision>
  <dcterms:created xsi:type="dcterms:W3CDTF">2014-12-05T15:52:14Z</dcterms:created>
  <dcterms:modified xsi:type="dcterms:W3CDTF">2017-10-01T09:13:33Z</dcterms:modified>
</cp:coreProperties>
</file>