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23ABE-9B87-4333-834F-F80A108B0FD7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D0499B-EFED-469D-A0B8-4037F967FE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23ABE-9B87-4333-834F-F80A108B0FD7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0499B-EFED-469D-A0B8-4037F967FE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23ABE-9B87-4333-834F-F80A108B0FD7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0499B-EFED-469D-A0B8-4037F967FE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6D23ABE-9B87-4333-834F-F80A108B0FD7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3D0499B-EFED-469D-A0B8-4037F967FE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23ABE-9B87-4333-834F-F80A108B0FD7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0499B-EFED-469D-A0B8-4037F967FE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23ABE-9B87-4333-834F-F80A108B0FD7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0499B-EFED-469D-A0B8-4037F967FE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0499B-EFED-469D-A0B8-4037F967FE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23ABE-9B87-4333-834F-F80A108B0FD7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23ABE-9B87-4333-834F-F80A108B0FD7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0499B-EFED-469D-A0B8-4037F967FE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23ABE-9B87-4333-834F-F80A108B0FD7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0499B-EFED-469D-A0B8-4037F967FE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6D23ABE-9B87-4333-834F-F80A108B0FD7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3D0499B-EFED-469D-A0B8-4037F967FE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23ABE-9B87-4333-834F-F80A108B0FD7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D0499B-EFED-469D-A0B8-4037F967FE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6D23ABE-9B87-4333-834F-F80A108B0FD7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3D0499B-EFED-469D-A0B8-4037F967FE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0735" y="404664"/>
            <a:ext cx="8115721" cy="59766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19933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04664"/>
            <a:ext cx="6408712" cy="60734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83989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57173"/>
            <a:ext cx="4896544" cy="61436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19004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827584" y="5157192"/>
            <a:ext cx="77048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>
            <a:stCxn id="2" idx="1"/>
          </p:cNvCxnSpPr>
          <p:nvPr/>
        </p:nvCxnSpPr>
        <p:spPr>
          <a:xfrm>
            <a:off x="742943" y="4632684"/>
            <a:ext cx="920509" cy="15984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742943" y="4164632"/>
            <a:ext cx="7742237" cy="1985119"/>
            <a:chOff x="790203" y="4221088"/>
            <a:chExt cx="7742237" cy="1985119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790203" y="4221088"/>
              <a:ext cx="7710965" cy="9361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0203" y="5157192"/>
              <a:ext cx="7742237" cy="10490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3077" name="Picture 5" descr="Картинки по запросу картинки из сказок колобок и Заяц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7528" y="618225"/>
            <a:ext cx="1319323" cy="112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2295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Картинки по запросу картинки из сказок колобок и Волк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620688"/>
            <a:ext cx="7147553" cy="56886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8656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76672"/>
            <a:ext cx="5256584" cy="59081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886585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Дуга 17"/>
          <p:cNvSpPr/>
          <p:nvPr/>
        </p:nvSpPr>
        <p:spPr>
          <a:xfrm rot="10800000">
            <a:off x="467544" y="1412776"/>
            <a:ext cx="8316024" cy="2952328"/>
          </a:xfrm>
          <a:prstGeom prst="arc">
            <a:avLst>
              <a:gd name="adj1" fmla="val 10680816"/>
              <a:gd name="adj2" fmla="val 0"/>
            </a:avLst>
          </a:prstGeom>
          <a:ln w="66675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467544" y="3182982"/>
            <a:ext cx="738677" cy="678065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1331640" y="3522014"/>
            <a:ext cx="792088" cy="760578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411760" y="3861046"/>
            <a:ext cx="864096" cy="79208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2" cstate="email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590408" y="4164197"/>
            <a:ext cx="989659" cy="476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45488" y="3951817"/>
            <a:ext cx="774700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53998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Картинки по запросу картинки из сказок колобок и Заяц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966330"/>
            <a:ext cx="6318705" cy="5400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4041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11">
      <a:dk1>
        <a:srgbClr val="000000"/>
      </a:dk1>
      <a:lt1>
        <a:srgbClr val="54A838"/>
      </a:lt1>
      <a:dk2>
        <a:srgbClr val="CCFF66"/>
      </a:dk2>
      <a:lt2>
        <a:srgbClr val="CCFF99"/>
      </a:lt2>
      <a:accent1>
        <a:srgbClr val="B0DFA0"/>
      </a:accent1>
      <a:accent2>
        <a:srgbClr val="98FF33"/>
      </a:accent2>
      <a:accent3>
        <a:srgbClr val="3F7E29"/>
      </a:accent3>
      <a:accent4>
        <a:srgbClr val="B7FF70"/>
      </a:accent4>
      <a:accent5>
        <a:srgbClr val="7CCA62"/>
      </a:accent5>
      <a:accent6>
        <a:srgbClr val="A5C249"/>
      </a:accent6>
      <a:hlink>
        <a:srgbClr val="E2D700"/>
      </a:hlink>
      <a:folHlink>
        <a:srgbClr val="B7FF7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136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Home-PC</dc:creator>
  <cp:lastModifiedBy>Packard Bell</cp:lastModifiedBy>
  <cp:revision>23</cp:revision>
  <dcterms:created xsi:type="dcterms:W3CDTF">2017-09-26T11:48:57Z</dcterms:created>
  <dcterms:modified xsi:type="dcterms:W3CDTF">2017-10-01T09:15:41Z</dcterms:modified>
</cp:coreProperties>
</file>