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3143240" y="785794"/>
            <a:ext cx="2505077" cy="642939"/>
          </a:xfrm>
          <a:prstGeom prst="flowChartProcess">
            <a:avLst/>
          </a:prstGeom>
          <a:solidFill>
            <a:srgbClr val="B8CCE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техники анимации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AutoShape 9"/>
          <p:cNvSpPr>
            <a:spLocks noChangeShapeType="1"/>
          </p:cNvSpPr>
          <p:nvPr/>
        </p:nvSpPr>
        <p:spPr bwMode="auto">
          <a:xfrm flipH="1">
            <a:off x="2214545" y="1000108"/>
            <a:ext cx="857256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/>
          <p:cNvSpPr>
            <a:spLocks noChangeShapeType="1"/>
          </p:cNvSpPr>
          <p:nvPr/>
        </p:nvSpPr>
        <p:spPr bwMode="auto">
          <a:xfrm>
            <a:off x="5643570" y="1428736"/>
            <a:ext cx="714380" cy="50006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/>
          <p:cNvSpPr>
            <a:spLocks noChangeShapeType="1"/>
          </p:cNvSpPr>
          <p:nvPr/>
        </p:nvSpPr>
        <p:spPr bwMode="auto">
          <a:xfrm flipH="1">
            <a:off x="2071669" y="1214422"/>
            <a:ext cx="1000132" cy="54292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AutoShape 7"/>
          <p:cNvSpPr>
            <a:spLocks noChangeShapeType="1"/>
          </p:cNvSpPr>
          <p:nvPr/>
        </p:nvSpPr>
        <p:spPr bwMode="auto">
          <a:xfrm flipH="1">
            <a:off x="3214677" y="1500174"/>
            <a:ext cx="285752" cy="66198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/>
          <p:cNvSpPr>
            <a:spLocks noChangeShapeType="1"/>
          </p:cNvSpPr>
          <p:nvPr/>
        </p:nvSpPr>
        <p:spPr bwMode="auto">
          <a:xfrm>
            <a:off x="4689156" y="1500174"/>
            <a:ext cx="168595" cy="71438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>
            <a:off x="5786446" y="928670"/>
            <a:ext cx="714380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286248" y="2285992"/>
            <a:ext cx="1428760" cy="719138"/>
          </a:xfrm>
          <a:prstGeom prst="flowChartProcess">
            <a:avLst/>
          </a:prstGeom>
          <a:solidFill>
            <a:srgbClr val="FFCA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Песочная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анимац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прил. 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6715140" y="785794"/>
            <a:ext cx="1519238" cy="657226"/>
          </a:xfrm>
          <a:prstGeom prst="flowChartProcess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LEGO-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анимация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6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571472" y="1857364"/>
            <a:ext cx="1624014" cy="781051"/>
          </a:xfrm>
          <a:prstGeom prst="flowChartProcess">
            <a:avLst/>
          </a:prstGeom>
          <a:solidFill>
            <a:srgbClr val="FDE9D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Рисованная мультипликация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прил. 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714348" y="714356"/>
            <a:ext cx="1419227" cy="671514"/>
          </a:xfrm>
          <a:prstGeom prst="flowChartProcess">
            <a:avLst/>
          </a:prstGeom>
          <a:solidFill>
            <a:srgbClr val="DDD8C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Перекладка прил. 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2500298" y="2285992"/>
            <a:ext cx="1357322" cy="719138"/>
          </a:xfrm>
          <a:prstGeom prst="flowChartProcess">
            <a:avLst/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Кукольная анимация прил. 3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72198" y="2000240"/>
            <a:ext cx="1571636" cy="871539"/>
          </a:xfrm>
          <a:prstGeom prst="flowChartProcess">
            <a:avLst/>
          </a:prstGeom>
          <a:solidFill>
            <a:srgbClr val="E5DFE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Пластилиновая анимация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прил. 5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66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457200"/>
            <a:ext cx="1107996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</cp:revision>
  <dcterms:modified xsi:type="dcterms:W3CDTF">2017-10-01T12:30:30Z</dcterms:modified>
</cp:coreProperties>
</file>