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7" r:id="rId4"/>
    <p:sldId id="269" r:id="rId5"/>
    <p:sldId id="288" r:id="rId6"/>
    <p:sldId id="270" r:id="rId7"/>
    <p:sldId id="272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2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03F7F-66F2-42D7-894B-0A17DFF1E9D6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5F542-A513-4AD0-96A8-9B73B4F58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12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3F578-6659-42C5-9A20-E2E12D931277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1CEED-CB79-498F-A07F-90205D922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8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DD7AF-FA7C-49E2-87EA-A8BC261A1991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A4ADD-0E0C-4181-8BA6-F5D53AFAC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940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93FD5-8E8E-4A5B-A733-2A0F8FA9C941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C3DC6-D5DC-457F-9522-65A5380CA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51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2452-D6E9-4846-B5FC-9873AED54C70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3A43F-C2A9-4AA1-AAAD-067CA4A9A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914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01367-9B5E-4817-8A6F-78DDBD276AEB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7F82A-8A48-4355-9051-097713AD6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068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D78B3-7838-4AE0-9E6E-BB0E941B6125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56664-1161-4078-BC86-543187B72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404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CD421-0E71-4A27-96A6-C0E0E84DF673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E368D-8DB0-4BB0-9E45-B4AAACC0A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2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44013-938E-4212-B202-CBDA14FBE007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CFCB4-9B7A-44AC-A096-7CFCB763F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05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C7754-6EBD-4319-B952-FF18D19CF316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69551-D358-4F6C-9CB8-22D28EDDB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97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71C7A-7B96-4FFA-BD9A-8810EFE57BDE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A7FD1-B756-4586-A466-02A100933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68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9D9E8E-3921-4180-8510-AAE75B32A436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578BC1-F456-46AD-AC75-1F877B151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ны\фон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1000125"/>
          </a:xfrm>
        </p:spPr>
        <p:txBody>
          <a:bodyPr/>
          <a:lstStyle/>
          <a:p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детский сад общеразвивающего вида «Теремок»</a:t>
            </a:r>
            <a:br>
              <a:rPr lang="ru-RU" sz="1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г. п. Белый Яр</a:t>
            </a:r>
          </a:p>
        </p:txBody>
      </p:sp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63" y="1785938"/>
            <a:ext cx="7572375" cy="4286250"/>
          </a:xfrm>
        </p:spPr>
        <p:txBody>
          <a:bodyPr/>
          <a:lstStyle/>
          <a:p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двигательной активности детей в режиме дня в условиях ФГОС</a:t>
            </a:r>
          </a:p>
          <a:p>
            <a:endParaRPr lang="ru-RU" sz="24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</a:p>
          <a:p>
            <a:pPr algn="r"/>
            <a:r>
              <a:rPr lang="ru-RU" sz="1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Мамедова Севда Надировна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D:\фоны\солнце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9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1628800"/>
            <a:ext cx="6625431" cy="4824413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Двигательная деятельность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естественная потребность детей в движении, удовлетворение которой является важнейшим условием гармоничного развития ребёнка, состояние его здоровья. </a:t>
            </a:r>
          </a:p>
          <a:p>
            <a:pPr eaLnBrk="0" hangingPunct="0">
              <a:lnSpc>
                <a:spcPct val="150000"/>
              </a:lnSpc>
              <a:spcBef>
                <a:spcPct val="0"/>
              </a:spcBef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 Двигательная активность дошкольника должна соответствовать его опыту, интересам, желаниям, функциональным возможностям организма. Поэтому нам, как педагогам необходимо позаботиться об организации детской двигательной деятельности, ее разнообразии, а также выполнении основных задач и требований к ее содержанию. 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D:\фоны\1315286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3070">
            <a:off x="5729288" y="1520825"/>
            <a:ext cx="2667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фоны\солнце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71625" y="1285875"/>
            <a:ext cx="6657975" cy="484028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Утренняя гимнастика является одним из важнейших компонентов двигательного режима.</a:t>
            </a:r>
          </a:p>
          <a:p>
            <a:pPr algn="just">
              <a:buFont typeface="Arial" charset="0"/>
              <a:buNone/>
            </a:pP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утренней гимнастики</a:t>
            </a: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создание у детей хорошего настроения, поднятие эмоционального и мышечного тонуса, активизация дальнейшей деятельности.</a:t>
            </a:r>
          </a:p>
          <a:p>
            <a:pPr algn="just">
              <a:buFont typeface="Arial" charset="0"/>
              <a:buNone/>
            </a:pPr>
            <a:r>
              <a:rPr lang="ru-RU" sz="16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утренней гимнастики</a:t>
            </a: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закрепить двигательные навыки и умения.</a:t>
            </a:r>
          </a:p>
          <a:p>
            <a:pPr algn="just">
              <a:buFont typeface="Arial" charset="0"/>
              <a:buNone/>
            </a:pP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Ежедневное выполнение физических упражнений под руководством взрослого, способствует проявлению определенных волевых усилий, вырабатывает у детей полезную привычку начинать день с утренней гимнастики.</a:t>
            </a:r>
          </a:p>
          <a:p>
            <a:pPr algn="just">
              <a:buFont typeface="Arial" charset="0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500041"/>
            <a:ext cx="678661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Роль утренней гимнастики в двигательной активности дошкольников</a:t>
            </a:r>
          </a:p>
        </p:txBody>
      </p:sp>
      <p:pic>
        <p:nvPicPr>
          <p:cNvPr id="9221" name="Picture 2" descr="C:\Users\Абраменко\Desktop\Фото мамы\IMG_20161122_0754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4005263"/>
            <a:ext cx="37084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фоны\солнце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38" y="1214438"/>
            <a:ext cx="4857750" cy="4911725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Подвижная игра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сознательная, активная деятельность ребенка, характеризующаяся точным и своевременным выполнением заданий, связанных с обязательными для всех играющих правилами.</a:t>
            </a:r>
          </a:p>
          <a:p>
            <a:pPr algn="just">
              <a:buFont typeface="Arial" charset="0"/>
              <a:buNone/>
            </a:pP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Подвижная игра является упражнением, посредством которого ребенок готовится к жизни.</a:t>
            </a:r>
          </a:p>
          <a:p>
            <a:pPr algn="just">
              <a:buFont typeface="Arial" charset="0"/>
              <a:buNone/>
            </a:pP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Увлекательное  содержание, эмоциональная насыщенность игры побуждают ребенка к определенным умственным и физическим усилиям. Подвижные игры создают благоприятные условия для развёртывания активной двигательной деятельности.</a:t>
            </a:r>
          </a:p>
          <a:p>
            <a:pPr algn="just">
              <a:buFont typeface="Arial" charset="0"/>
              <a:buNone/>
            </a:pP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 Выделяют в подвижных играх сюжетные, бессюжетные, игры – забавы. </a:t>
            </a:r>
          </a:p>
        </p:txBody>
      </p:sp>
      <p:pic>
        <p:nvPicPr>
          <p:cNvPr id="10244" name="Picture 2" descr="C:\Users\Абраменко\Desktop\Фото мамы\IMG_20161122_1129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052513"/>
            <a:ext cx="332422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 descr="C:\Users\Абраменко\Desktop\Фото мамы\IMG_20161122_1130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75" y="3716338"/>
            <a:ext cx="3444875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фоны\солнце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63" y="357188"/>
            <a:ext cx="7158037" cy="5768975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форма организованного обучения двигательным умениям и навыкам посредством физических упражнений.</a:t>
            </a:r>
          </a:p>
          <a:p>
            <a:pPr algn="just">
              <a:buFont typeface="Arial" charset="0"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и задачи:</a:t>
            </a:r>
          </a:p>
          <a:p>
            <a:pPr algn="just">
              <a:buFont typeface="Arial" charset="0"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двигательные умения и навыки;</a:t>
            </a:r>
          </a:p>
          <a:p>
            <a:pPr algn="just">
              <a:buFont typeface="Arial" charset="0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физические качества;</a:t>
            </a:r>
          </a:p>
          <a:p>
            <a:pPr algn="just">
              <a:buFont typeface="Arial" charset="0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удовлетворять естественную потребность в движении;</a:t>
            </a:r>
          </a:p>
          <a:p>
            <a:pPr algn="just">
              <a:buFont typeface="Arial" charset="0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обеспечивать развитие и тренировку всех систем  и функций организма, через   специально организованные оптимальные нагрузки;</a:t>
            </a:r>
          </a:p>
          <a:p>
            <a:pPr algn="just">
              <a:buFont typeface="Arial" charset="0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дать возможность каждому ребенку продемонстрировать свои двигательные умения сверстникам и поучиться у них;</a:t>
            </a:r>
          </a:p>
          <a:p>
            <a:pPr algn="just">
              <a:buFont typeface="Arial" charset="0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 создать условия для разностороннего развития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9" name="Picture 3" descr="C:\Users\Абраменко\Desktop\Фото мамы\IMG_20161031_0953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2" y="3933056"/>
            <a:ext cx="3049588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C:\Users\Абраменко\Desktop\Фото мамы\IMG_20161031_09575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33056"/>
            <a:ext cx="3067174" cy="229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фоны\солнце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63" y="357188"/>
            <a:ext cx="7158037" cy="5768975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 после дневного сна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комплекс мероприятий облегчающих переход от сна к бодрствованию, имеющая при правильном руководстве оздоровительный характер.</a:t>
            </a:r>
          </a:p>
        </p:txBody>
      </p:sp>
      <p:pic>
        <p:nvPicPr>
          <p:cNvPr id="12292" name="Picture 2" descr="C:\Users\Абраменко\Desktop\Фото мамы\IMG_20161107_1516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237648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 descr="C:\Users\Абраменко\Desktop\Фото мамы\IMG_20161108_1518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716338"/>
            <a:ext cx="3259138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4" descr="C:\Users\Абраменко\Desktop\Фото мамы\IMG_20161108_15134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988" y="1484313"/>
            <a:ext cx="2355850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фоны\солнце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63" y="357188"/>
            <a:ext cx="7158037" cy="5768975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Физкультурные минутки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проводятся с целью снижения утомления и снятия статического напряжения. Длительность составляет 2-3 минуты. Физкультминутки проводим в форме упражнений общеразвивающего воздействия (движения головы, рук, туловища, ног), подвижной игры, танцевальных движений и игровых упражнений. Физкультминутка часто сопровождается текстовкой, связанной или не связанной с содержанием деятельности.</a:t>
            </a:r>
          </a:p>
          <a:p>
            <a:pPr algn="just">
              <a:buFont typeface="Arial" charset="0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SCF05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2" t="14374" r="10052"/>
          <a:stretch>
            <a:fillRect/>
          </a:stretch>
        </p:blipFill>
        <p:spPr bwMode="auto">
          <a:xfrm>
            <a:off x="2123728" y="2420887"/>
            <a:ext cx="3706675" cy="281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фоны\солнце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85938" y="428625"/>
            <a:ext cx="71437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Праздники, развлечения</a:t>
            </a:r>
          </a:p>
          <a:p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Детский праздник – важная часть жизни ребенка.</a:t>
            </a:r>
          </a:p>
          <a:p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Праздники духовно обогащают ребенка, расширяют его знания об окружающем мире, помогают восстанавливать старые и добрые традиции, объединяют и побуждают к творчеству.</a:t>
            </a:r>
          </a:p>
        </p:txBody>
      </p:sp>
      <p:pic>
        <p:nvPicPr>
          <p:cNvPr id="14340" name="Picture 2" descr="C:\Users\Абраменко\Desktop\Фото мамы\IMG_20161124_1103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8" y="2584450"/>
            <a:ext cx="4005262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3" descr="C:\Users\Абраменко\Desktop\Фото мамы\IMG_20161124_1131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584450"/>
            <a:ext cx="403225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3" descr="http://38ulybka.ru/images/stories/sl11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2" descr="C:\Users\Абраменко\Desktop\Фото мамы\IMG_20161124_174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1484313"/>
            <a:ext cx="4021137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C:\Users\Абраменко\Desktop\Фото мамы\IMG_20161122_0730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425" y="1484313"/>
            <a:ext cx="4005263" cy="534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2175</TotalTime>
  <Words>354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бюджетное дошкольное образовательное учреждение детский сад общеразвивающего вида «Теремок» г. п. Белый Яр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ДА в режиме дня</dc:title>
  <dc:creator>Севда</dc:creator>
  <cp:lastModifiedBy>XTreme.ws</cp:lastModifiedBy>
  <cp:revision>201</cp:revision>
  <dcterms:created xsi:type="dcterms:W3CDTF">2016-03-18T10:55:32Z</dcterms:created>
  <dcterms:modified xsi:type="dcterms:W3CDTF">2017-10-01T15:56:36Z</dcterms:modified>
</cp:coreProperties>
</file>