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6" r:id="rId9"/>
    <p:sldId id="267" r:id="rId10"/>
    <p:sldId id="276" r:id="rId11"/>
    <p:sldId id="277" r:id="rId12"/>
    <p:sldId id="265" r:id="rId13"/>
    <p:sldId id="268" r:id="rId14"/>
    <p:sldId id="262" r:id="rId15"/>
    <p:sldId id="270" r:id="rId16"/>
    <p:sldId id="269" r:id="rId17"/>
    <p:sldId id="275" r:id="rId18"/>
    <p:sldId id="263" r:id="rId19"/>
    <p:sldId id="271" r:id="rId20"/>
    <p:sldId id="278" r:id="rId21"/>
    <p:sldId id="281" r:id="rId22"/>
    <p:sldId id="273" r:id="rId23"/>
    <p:sldId id="27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  <a:srgbClr val="F68D36"/>
    <a:srgbClr val="46A7BA"/>
    <a:srgbClr val="800080"/>
    <a:srgbClr val="66EA50"/>
    <a:srgbClr val="00E2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678" autoAdjust="0"/>
    <p:restoredTop sz="94660"/>
  </p:normalViewPr>
  <p:slideViewPr>
    <p:cSldViewPr>
      <p:cViewPr>
        <p:scale>
          <a:sx n="40" d="100"/>
          <a:sy n="40" d="100"/>
        </p:scale>
        <p:origin x="-732" y="-624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464AA8-CCE3-439B-8AE2-8A391217915C}" type="doc">
      <dgm:prSet loTypeId="urn:microsoft.com/office/officeart/2005/8/layout/matrix1" loCatId="matrix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022B1330-B165-44E4-BEE9-00EFDD0B963A}">
      <dgm:prSet phldrT="[Текст]"/>
      <dgm:spPr/>
      <dgm:t>
        <a:bodyPr/>
        <a:lstStyle/>
        <a:p>
          <a:endParaRPr lang="ru-RU" dirty="0"/>
        </a:p>
      </dgm:t>
    </dgm:pt>
    <dgm:pt modelId="{5B4457E1-E226-4C13-B627-D74B25EA9CE2}" type="parTrans" cxnId="{60216125-0ECE-4581-9FB3-0C247995F5DD}">
      <dgm:prSet/>
      <dgm:spPr/>
      <dgm:t>
        <a:bodyPr/>
        <a:lstStyle/>
        <a:p>
          <a:endParaRPr lang="ru-RU"/>
        </a:p>
      </dgm:t>
    </dgm:pt>
    <dgm:pt modelId="{A132FAC7-DFB0-4D6F-8AD2-6D6A49096AFA}" type="sibTrans" cxnId="{60216125-0ECE-4581-9FB3-0C247995F5DD}">
      <dgm:prSet/>
      <dgm:spPr/>
      <dgm:t>
        <a:bodyPr/>
        <a:lstStyle/>
        <a:p>
          <a:endParaRPr lang="ru-RU"/>
        </a:p>
      </dgm:t>
    </dgm:pt>
    <dgm:pt modelId="{4A25FDB4-9669-489A-9169-5ED56DC666EA}">
      <dgm:prSet phldrT="[Текст]"/>
      <dgm:spPr/>
      <dgm:t>
        <a:bodyPr/>
        <a:lstStyle/>
        <a:p>
          <a:pPr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18BB03D9-2B5E-4211-92BD-14C48F28D464}" type="parTrans" cxnId="{6127789D-4F6F-471C-940C-1C77D80CC15A}">
      <dgm:prSet/>
      <dgm:spPr/>
      <dgm:t>
        <a:bodyPr/>
        <a:lstStyle/>
        <a:p>
          <a:endParaRPr lang="ru-RU"/>
        </a:p>
      </dgm:t>
    </dgm:pt>
    <dgm:pt modelId="{34AA51F4-54C0-42BC-BA57-3C621B571B33}" type="sibTrans" cxnId="{6127789D-4F6F-471C-940C-1C77D80CC15A}">
      <dgm:prSet/>
      <dgm:spPr/>
      <dgm:t>
        <a:bodyPr/>
        <a:lstStyle/>
        <a:p>
          <a:endParaRPr lang="ru-RU"/>
        </a:p>
      </dgm:t>
    </dgm:pt>
    <dgm:pt modelId="{F3A5BCA2-5265-496D-81E0-0E4107891E41}">
      <dgm:prSet phldrT="[Текст]"/>
      <dgm:spPr/>
      <dgm:t>
        <a:bodyPr/>
        <a:lstStyle/>
        <a:p>
          <a:endParaRPr lang="ru-RU" dirty="0"/>
        </a:p>
      </dgm:t>
    </dgm:pt>
    <dgm:pt modelId="{442F5C1A-3CA2-42A2-B283-246AC9DF87C4}" type="parTrans" cxnId="{F69F95C0-DEE0-48AF-A9E5-90E073EF6EF8}">
      <dgm:prSet/>
      <dgm:spPr/>
      <dgm:t>
        <a:bodyPr/>
        <a:lstStyle/>
        <a:p>
          <a:endParaRPr lang="ru-RU"/>
        </a:p>
      </dgm:t>
    </dgm:pt>
    <dgm:pt modelId="{1D2D1A6F-65D9-426A-951C-FBCE518208BE}" type="sibTrans" cxnId="{F69F95C0-DEE0-48AF-A9E5-90E073EF6EF8}">
      <dgm:prSet/>
      <dgm:spPr/>
      <dgm:t>
        <a:bodyPr/>
        <a:lstStyle/>
        <a:p>
          <a:endParaRPr lang="ru-RU"/>
        </a:p>
      </dgm:t>
    </dgm:pt>
    <dgm:pt modelId="{F1FE7D6D-349E-4661-B835-4D10A5062307}">
      <dgm:prSet/>
      <dgm:spPr/>
      <dgm:t>
        <a:bodyPr/>
        <a:lstStyle/>
        <a:p>
          <a:endParaRPr lang="ru-RU"/>
        </a:p>
      </dgm:t>
    </dgm:pt>
    <dgm:pt modelId="{B96966CB-72C2-4F28-A454-75CB74A3B48F}" type="parTrans" cxnId="{203A937E-9318-4487-A376-6475ECADC211}">
      <dgm:prSet/>
      <dgm:spPr/>
      <dgm:t>
        <a:bodyPr/>
        <a:lstStyle/>
        <a:p>
          <a:endParaRPr lang="ru-RU"/>
        </a:p>
      </dgm:t>
    </dgm:pt>
    <dgm:pt modelId="{16002D14-32B0-4981-92D7-B00EFBDAF1BE}" type="sibTrans" cxnId="{203A937E-9318-4487-A376-6475ECADC211}">
      <dgm:prSet/>
      <dgm:spPr/>
      <dgm:t>
        <a:bodyPr/>
        <a:lstStyle/>
        <a:p>
          <a:endParaRPr lang="ru-RU"/>
        </a:p>
      </dgm:t>
    </dgm:pt>
    <dgm:pt modelId="{C95887C6-42C0-4431-A57C-EBD13B5B2C1E}">
      <dgm:prSet phldrT="[Текст]"/>
      <dgm:spPr/>
      <dgm:t>
        <a:bodyPr/>
        <a:lstStyle/>
        <a:p>
          <a:endParaRPr lang="ru-RU" dirty="0"/>
        </a:p>
      </dgm:t>
    </dgm:pt>
    <dgm:pt modelId="{3EA1EC3F-B5E9-44D7-92F3-63836492EDFE}" type="sibTrans" cxnId="{7057A84E-646B-4F49-8234-EB1FCA8F4F19}">
      <dgm:prSet/>
      <dgm:spPr/>
      <dgm:t>
        <a:bodyPr/>
        <a:lstStyle/>
        <a:p>
          <a:endParaRPr lang="ru-RU"/>
        </a:p>
      </dgm:t>
    </dgm:pt>
    <dgm:pt modelId="{81D97316-E797-45ED-BD5D-72FE6AFA61E0}" type="parTrans" cxnId="{7057A84E-646B-4F49-8234-EB1FCA8F4F19}">
      <dgm:prSet/>
      <dgm:spPr/>
      <dgm:t>
        <a:bodyPr/>
        <a:lstStyle/>
        <a:p>
          <a:endParaRPr lang="ru-RU"/>
        </a:p>
      </dgm:t>
    </dgm:pt>
    <dgm:pt modelId="{BA213624-8885-4BE9-870D-7AB2ECF454FC}">
      <dgm:prSet phldrT="[Текст]"/>
      <dgm:spPr/>
      <dgm:t>
        <a:bodyPr/>
        <a:lstStyle/>
        <a:p>
          <a:r>
            <a:rPr lang="ru-RU" dirty="0" smtClean="0"/>
            <a:t>ЧТО МОЖЕТ ЗАИНТЕРЕСОВАТЬ РЕБЕНКА?</a:t>
          </a:r>
          <a:endParaRPr lang="ru-RU" dirty="0"/>
        </a:p>
      </dgm:t>
    </dgm:pt>
    <dgm:pt modelId="{4DDD72CA-76C8-4A92-90F0-672841E179A2}" type="sibTrans" cxnId="{3AE18FCF-356B-4902-A591-AEE3EB41DC56}">
      <dgm:prSet/>
      <dgm:spPr/>
      <dgm:t>
        <a:bodyPr/>
        <a:lstStyle/>
        <a:p>
          <a:endParaRPr lang="ru-RU"/>
        </a:p>
      </dgm:t>
    </dgm:pt>
    <dgm:pt modelId="{DB71A5D2-6BF0-4F7D-91FC-5D71BD02B471}" type="parTrans" cxnId="{3AE18FCF-356B-4902-A591-AEE3EB41DC56}">
      <dgm:prSet/>
      <dgm:spPr/>
      <dgm:t>
        <a:bodyPr/>
        <a:lstStyle/>
        <a:p>
          <a:endParaRPr lang="ru-RU"/>
        </a:p>
      </dgm:t>
    </dgm:pt>
    <dgm:pt modelId="{0C520018-2733-4641-9664-B9385D9568BE}" type="pres">
      <dgm:prSet presAssocID="{5D464AA8-CCE3-439B-8AE2-8A391217915C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32F621D-E59A-4134-AA69-CA0BB380B94F}" type="pres">
      <dgm:prSet presAssocID="{5D464AA8-CCE3-439B-8AE2-8A391217915C}" presName="matrix" presStyleCnt="0"/>
      <dgm:spPr/>
      <dgm:t>
        <a:bodyPr/>
        <a:lstStyle/>
        <a:p>
          <a:endParaRPr lang="ru-RU"/>
        </a:p>
      </dgm:t>
    </dgm:pt>
    <dgm:pt modelId="{4CD63722-F855-4BE1-B9CB-4BE418A16A5F}" type="pres">
      <dgm:prSet presAssocID="{5D464AA8-CCE3-439B-8AE2-8A391217915C}" presName="tile1" presStyleLbl="node1" presStyleIdx="0" presStyleCnt="4"/>
      <dgm:spPr/>
      <dgm:t>
        <a:bodyPr/>
        <a:lstStyle/>
        <a:p>
          <a:endParaRPr lang="ru-RU"/>
        </a:p>
      </dgm:t>
    </dgm:pt>
    <dgm:pt modelId="{84DCB45A-90D9-4BBE-850E-D3412EDF5E81}" type="pres">
      <dgm:prSet presAssocID="{5D464AA8-CCE3-439B-8AE2-8A391217915C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458287-FA40-43E7-A1AE-1701035B7618}" type="pres">
      <dgm:prSet presAssocID="{5D464AA8-CCE3-439B-8AE2-8A391217915C}" presName="tile2" presStyleLbl="node1" presStyleIdx="1" presStyleCnt="4"/>
      <dgm:spPr/>
      <dgm:t>
        <a:bodyPr/>
        <a:lstStyle/>
        <a:p>
          <a:endParaRPr lang="ru-RU"/>
        </a:p>
      </dgm:t>
    </dgm:pt>
    <dgm:pt modelId="{013B912B-3BA9-4232-A2F8-32F6F6CB0B7B}" type="pres">
      <dgm:prSet presAssocID="{5D464AA8-CCE3-439B-8AE2-8A391217915C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F8E7D4-4D2E-48EF-AB3B-015F8EB6F1D9}" type="pres">
      <dgm:prSet presAssocID="{5D464AA8-CCE3-439B-8AE2-8A391217915C}" presName="tile3" presStyleLbl="node1" presStyleIdx="2" presStyleCnt="4"/>
      <dgm:spPr/>
      <dgm:t>
        <a:bodyPr/>
        <a:lstStyle/>
        <a:p>
          <a:endParaRPr lang="ru-RU"/>
        </a:p>
      </dgm:t>
    </dgm:pt>
    <dgm:pt modelId="{2C301986-79BA-46D0-B776-3A3D9A052D22}" type="pres">
      <dgm:prSet presAssocID="{5D464AA8-CCE3-439B-8AE2-8A391217915C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7BA25A-6E55-4B5B-84A1-9C1AC1060F59}" type="pres">
      <dgm:prSet presAssocID="{5D464AA8-CCE3-439B-8AE2-8A391217915C}" presName="tile4" presStyleLbl="node1" presStyleIdx="3" presStyleCnt="4"/>
      <dgm:spPr/>
      <dgm:t>
        <a:bodyPr/>
        <a:lstStyle/>
        <a:p>
          <a:endParaRPr lang="ru-RU"/>
        </a:p>
      </dgm:t>
    </dgm:pt>
    <dgm:pt modelId="{AC7A169C-0242-4E9F-9C54-0C744DAD445C}" type="pres">
      <dgm:prSet presAssocID="{5D464AA8-CCE3-439B-8AE2-8A391217915C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ED084E-82C8-468D-91C0-B06DB2334011}" type="pres">
      <dgm:prSet presAssocID="{5D464AA8-CCE3-439B-8AE2-8A391217915C}" presName="centerTile" presStyleLbl="fgShp" presStyleIdx="0" presStyleCnt="1" custScaleX="157498" custScaleY="155923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927469E4-7262-4359-A352-EB3FB79932E6}" type="presOf" srcId="{4A25FDB4-9669-489A-9169-5ED56DC666EA}" destId="{FFF8E7D4-4D2E-48EF-AB3B-015F8EB6F1D9}" srcOrd="0" destOrd="0" presId="urn:microsoft.com/office/officeart/2005/8/layout/matrix1"/>
    <dgm:cxn modelId="{6127789D-4F6F-471C-940C-1C77D80CC15A}" srcId="{BA213624-8885-4BE9-870D-7AB2ECF454FC}" destId="{4A25FDB4-9669-489A-9169-5ED56DC666EA}" srcOrd="2" destOrd="0" parTransId="{18BB03D9-2B5E-4211-92BD-14C48F28D464}" sibTransId="{34AA51F4-54C0-42BC-BA57-3C621B571B33}"/>
    <dgm:cxn modelId="{A41A75D3-B731-4172-A220-6C2340FDD1C4}" type="presOf" srcId="{5D464AA8-CCE3-439B-8AE2-8A391217915C}" destId="{0C520018-2733-4641-9664-B9385D9568BE}" srcOrd="0" destOrd="0" presId="urn:microsoft.com/office/officeart/2005/8/layout/matrix1"/>
    <dgm:cxn modelId="{A3A3329A-137E-4487-A02D-2053AB8CF5FA}" type="presOf" srcId="{F3A5BCA2-5265-496D-81E0-0E4107891E41}" destId="{F57BA25A-6E55-4B5B-84A1-9C1AC1060F59}" srcOrd="0" destOrd="0" presId="urn:microsoft.com/office/officeart/2005/8/layout/matrix1"/>
    <dgm:cxn modelId="{226FB80E-2B74-42D0-9DCA-332A5331B417}" type="presOf" srcId="{BA213624-8885-4BE9-870D-7AB2ECF454FC}" destId="{2EED084E-82C8-468D-91C0-B06DB2334011}" srcOrd="0" destOrd="0" presId="urn:microsoft.com/office/officeart/2005/8/layout/matrix1"/>
    <dgm:cxn modelId="{3AE18FCF-356B-4902-A591-AEE3EB41DC56}" srcId="{5D464AA8-CCE3-439B-8AE2-8A391217915C}" destId="{BA213624-8885-4BE9-870D-7AB2ECF454FC}" srcOrd="0" destOrd="0" parTransId="{DB71A5D2-6BF0-4F7D-91FC-5D71BD02B471}" sibTransId="{4DDD72CA-76C8-4A92-90F0-672841E179A2}"/>
    <dgm:cxn modelId="{B3A4A841-2A03-4A91-8C00-1EF16C85C2AE}" type="presOf" srcId="{4A25FDB4-9669-489A-9169-5ED56DC666EA}" destId="{2C301986-79BA-46D0-B776-3A3D9A052D22}" srcOrd="1" destOrd="0" presId="urn:microsoft.com/office/officeart/2005/8/layout/matrix1"/>
    <dgm:cxn modelId="{54F00A78-A7FE-4901-8A3D-1446752474BF}" type="presOf" srcId="{022B1330-B165-44E4-BEE9-00EFDD0B963A}" destId="{013B912B-3BA9-4232-A2F8-32F6F6CB0B7B}" srcOrd="1" destOrd="0" presId="urn:microsoft.com/office/officeart/2005/8/layout/matrix1"/>
    <dgm:cxn modelId="{0E81C9B4-D4C4-442A-963F-4EE6116A0904}" type="presOf" srcId="{F3A5BCA2-5265-496D-81E0-0E4107891E41}" destId="{AC7A169C-0242-4E9F-9C54-0C744DAD445C}" srcOrd="1" destOrd="0" presId="urn:microsoft.com/office/officeart/2005/8/layout/matrix1"/>
    <dgm:cxn modelId="{60216125-0ECE-4581-9FB3-0C247995F5DD}" srcId="{BA213624-8885-4BE9-870D-7AB2ECF454FC}" destId="{022B1330-B165-44E4-BEE9-00EFDD0B963A}" srcOrd="1" destOrd="0" parTransId="{5B4457E1-E226-4C13-B627-D74B25EA9CE2}" sibTransId="{A132FAC7-DFB0-4D6F-8AD2-6D6A49096AFA}"/>
    <dgm:cxn modelId="{97B420ED-0930-4A6D-8DB4-19E535877F6F}" type="presOf" srcId="{C95887C6-42C0-4431-A57C-EBD13B5B2C1E}" destId="{4CD63722-F855-4BE1-B9CB-4BE418A16A5F}" srcOrd="0" destOrd="0" presId="urn:microsoft.com/office/officeart/2005/8/layout/matrix1"/>
    <dgm:cxn modelId="{35D9C971-D8C3-4A99-A97D-DBCD8DF8DBBD}" type="presOf" srcId="{022B1330-B165-44E4-BEE9-00EFDD0B963A}" destId="{43458287-FA40-43E7-A1AE-1701035B7618}" srcOrd="0" destOrd="0" presId="urn:microsoft.com/office/officeart/2005/8/layout/matrix1"/>
    <dgm:cxn modelId="{7057A84E-646B-4F49-8234-EB1FCA8F4F19}" srcId="{BA213624-8885-4BE9-870D-7AB2ECF454FC}" destId="{C95887C6-42C0-4431-A57C-EBD13B5B2C1E}" srcOrd="0" destOrd="0" parTransId="{81D97316-E797-45ED-BD5D-72FE6AFA61E0}" sibTransId="{3EA1EC3F-B5E9-44D7-92F3-63836492EDFE}"/>
    <dgm:cxn modelId="{F69F95C0-DEE0-48AF-A9E5-90E073EF6EF8}" srcId="{BA213624-8885-4BE9-870D-7AB2ECF454FC}" destId="{F3A5BCA2-5265-496D-81E0-0E4107891E41}" srcOrd="3" destOrd="0" parTransId="{442F5C1A-3CA2-42A2-B283-246AC9DF87C4}" sibTransId="{1D2D1A6F-65D9-426A-951C-FBCE518208BE}"/>
    <dgm:cxn modelId="{203A937E-9318-4487-A376-6475ECADC211}" srcId="{BA213624-8885-4BE9-870D-7AB2ECF454FC}" destId="{F1FE7D6D-349E-4661-B835-4D10A5062307}" srcOrd="4" destOrd="0" parTransId="{B96966CB-72C2-4F28-A454-75CB74A3B48F}" sibTransId="{16002D14-32B0-4981-92D7-B00EFBDAF1BE}"/>
    <dgm:cxn modelId="{D629FC29-49B7-4945-BD06-C5336A2732E7}" type="presOf" srcId="{C95887C6-42C0-4431-A57C-EBD13B5B2C1E}" destId="{84DCB45A-90D9-4BBE-850E-D3412EDF5E81}" srcOrd="1" destOrd="0" presId="urn:microsoft.com/office/officeart/2005/8/layout/matrix1"/>
    <dgm:cxn modelId="{60307ACF-C12B-4C15-92F5-6849E2D074E6}" type="presParOf" srcId="{0C520018-2733-4641-9664-B9385D9568BE}" destId="{232F621D-E59A-4134-AA69-CA0BB380B94F}" srcOrd="0" destOrd="0" presId="urn:microsoft.com/office/officeart/2005/8/layout/matrix1"/>
    <dgm:cxn modelId="{9D81DF5E-4748-4F3B-9184-61293D2B6151}" type="presParOf" srcId="{232F621D-E59A-4134-AA69-CA0BB380B94F}" destId="{4CD63722-F855-4BE1-B9CB-4BE418A16A5F}" srcOrd="0" destOrd="0" presId="urn:microsoft.com/office/officeart/2005/8/layout/matrix1"/>
    <dgm:cxn modelId="{8E9767FB-0DB4-4EF0-957F-D1BD7B7AF36A}" type="presParOf" srcId="{232F621D-E59A-4134-AA69-CA0BB380B94F}" destId="{84DCB45A-90D9-4BBE-850E-D3412EDF5E81}" srcOrd="1" destOrd="0" presId="urn:microsoft.com/office/officeart/2005/8/layout/matrix1"/>
    <dgm:cxn modelId="{7ED7508D-912C-4565-B7F3-97BE1B76D03D}" type="presParOf" srcId="{232F621D-E59A-4134-AA69-CA0BB380B94F}" destId="{43458287-FA40-43E7-A1AE-1701035B7618}" srcOrd="2" destOrd="0" presId="urn:microsoft.com/office/officeart/2005/8/layout/matrix1"/>
    <dgm:cxn modelId="{49D8B078-27FA-4868-9045-893720564DC1}" type="presParOf" srcId="{232F621D-E59A-4134-AA69-CA0BB380B94F}" destId="{013B912B-3BA9-4232-A2F8-32F6F6CB0B7B}" srcOrd="3" destOrd="0" presId="urn:microsoft.com/office/officeart/2005/8/layout/matrix1"/>
    <dgm:cxn modelId="{C5D9F6AE-FC64-40EF-8EAD-732140446948}" type="presParOf" srcId="{232F621D-E59A-4134-AA69-CA0BB380B94F}" destId="{FFF8E7D4-4D2E-48EF-AB3B-015F8EB6F1D9}" srcOrd="4" destOrd="0" presId="urn:microsoft.com/office/officeart/2005/8/layout/matrix1"/>
    <dgm:cxn modelId="{3A20B7BA-F9DA-485A-A356-14FBF3780572}" type="presParOf" srcId="{232F621D-E59A-4134-AA69-CA0BB380B94F}" destId="{2C301986-79BA-46D0-B776-3A3D9A052D22}" srcOrd="5" destOrd="0" presId="urn:microsoft.com/office/officeart/2005/8/layout/matrix1"/>
    <dgm:cxn modelId="{D0809D31-AEF3-4B61-B0DC-DDFD07F120D4}" type="presParOf" srcId="{232F621D-E59A-4134-AA69-CA0BB380B94F}" destId="{F57BA25A-6E55-4B5B-84A1-9C1AC1060F59}" srcOrd="6" destOrd="0" presId="urn:microsoft.com/office/officeart/2005/8/layout/matrix1"/>
    <dgm:cxn modelId="{D74BAE5A-0019-4E46-A1BC-28B7D014C021}" type="presParOf" srcId="{232F621D-E59A-4134-AA69-CA0BB380B94F}" destId="{AC7A169C-0242-4E9F-9C54-0C744DAD445C}" srcOrd="7" destOrd="0" presId="urn:microsoft.com/office/officeart/2005/8/layout/matrix1"/>
    <dgm:cxn modelId="{CC052401-E768-46D1-A027-2251835A4DAF}" type="presParOf" srcId="{0C520018-2733-4641-9664-B9385D9568BE}" destId="{2EED084E-82C8-468D-91C0-B06DB2334011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D15FC3B-8E1B-4849-AA84-EE324D0CBF96}" type="doc">
      <dgm:prSet loTypeId="urn:microsoft.com/office/officeart/2005/8/layout/balance1" loCatId="relationship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A3E5E84F-F6F3-478A-BDDC-24481F58544B}">
      <dgm:prSet phldrT="[Текст]" custT="1"/>
      <dgm:spPr/>
      <dgm:t>
        <a:bodyPr/>
        <a:lstStyle/>
        <a:p>
          <a:pPr marL="0" marR="0" indent="0" defTabSz="14224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2800" dirty="0" smtClean="0"/>
            <a:t>Персональный компьютер</a:t>
          </a:r>
        </a:p>
      </dgm:t>
    </dgm:pt>
    <dgm:pt modelId="{ABB53EB5-D5CF-4877-B4EC-56E97CA95F61}" type="parTrans" cxnId="{E089189B-9FDB-4CF4-B797-38C3876C832D}">
      <dgm:prSet/>
      <dgm:spPr/>
      <dgm:t>
        <a:bodyPr/>
        <a:lstStyle/>
        <a:p>
          <a:endParaRPr lang="ru-RU" sz="3200"/>
        </a:p>
      </dgm:t>
    </dgm:pt>
    <dgm:pt modelId="{2B8A3849-AF37-4BB9-8512-9AC41E5C6206}" type="sibTrans" cxnId="{E089189B-9FDB-4CF4-B797-38C3876C832D}">
      <dgm:prSet/>
      <dgm:spPr/>
      <dgm:t>
        <a:bodyPr/>
        <a:lstStyle/>
        <a:p>
          <a:endParaRPr lang="ru-RU" sz="3200"/>
        </a:p>
      </dgm:t>
    </dgm:pt>
    <dgm:pt modelId="{6023597E-BF49-4D09-9106-C33AFD838A9E}">
      <dgm:prSet phldrT="[Текст]" custT="1"/>
      <dgm:spPr/>
      <dgm:t>
        <a:bodyPr/>
        <a:lstStyle/>
        <a:p>
          <a:r>
            <a:rPr lang="ru-RU" sz="2800" dirty="0" smtClean="0"/>
            <a:t>Доступ к информационным ресурсам</a:t>
          </a:r>
          <a:endParaRPr lang="ru-RU" sz="2800" dirty="0"/>
        </a:p>
      </dgm:t>
    </dgm:pt>
    <dgm:pt modelId="{D6F98810-4A49-4CBD-8903-BD0831DA13A5}" type="parTrans" cxnId="{AC5C163D-12D4-42F5-8F42-9F2E564617E1}">
      <dgm:prSet custT="1"/>
      <dgm:spPr/>
      <dgm:t>
        <a:bodyPr/>
        <a:lstStyle/>
        <a:p>
          <a:endParaRPr lang="ru-RU" sz="3200"/>
        </a:p>
      </dgm:t>
    </dgm:pt>
    <dgm:pt modelId="{ADB312CD-97D3-4B94-83D4-AE786DD8FFC9}" type="sibTrans" cxnId="{AC5C163D-12D4-42F5-8F42-9F2E564617E1}">
      <dgm:prSet/>
      <dgm:spPr/>
      <dgm:t>
        <a:bodyPr/>
        <a:lstStyle/>
        <a:p>
          <a:endParaRPr lang="ru-RU" sz="3200"/>
        </a:p>
      </dgm:t>
    </dgm:pt>
    <dgm:pt modelId="{AF615BFD-935E-4E2C-BCC4-B2D48D164E33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dirty="0" smtClean="0"/>
            <a:t>Программные продукты</a:t>
          </a:r>
        </a:p>
      </dgm:t>
    </dgm:pt>
    <dgm:pt modelId="{C2EB4F79-583C-4D9C-A0FD-4AFD329701E7}" type="parTrans" cxnId="{A6D3227D-0333-437E-91CF-950909691015}">
      <dgm:prSet custT="1"/>
      <dgm:spPr/>
      <dgm:t>
        <a:bodyPr/>
        <a:lstStyle/>
        <a:p>
          <a:endParaRPr lang="ru-RU" sz="3200"/>
        </a:p>
      </dgm:t>
    </dgm:pt>
    <dgm:pt modelId="{6F2A973F-A8B5-452B-AEB5-F2C73CB33F4A}" type="sibTrans" cxnId="{A6D3227D-0333-437E-91CF-950909691015}">
      <dgm:prSet/>
      <dgm:spPr/>
      <dgm:t>
        <a:bodyPr/>
        <a:lstStyle/>
        <a:p>
          <a:endParaRPr lang="ru-RU" sz="3200"/>
        </a:p>
      </dgm:t>
    </dgm:pt>
    <dgm:pt modelId="{44F50522-6B33-46E0-813D-11E0FE91C445}">
      <dgm:prSet custT="1"/>
      <dgm:spPr/>
      <dgm:t>
        <a:bodyPr/>
        <a:lstStyle/>
        <a:p>
          <a:pPr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dirty="0" smtClean="0"/>
            <a:t>Интернет</a:t>
          </a:r>
          <a:endParaRPr lang="ru-RU" sz="2800" dirty="0"/>
        </a:p>
      </dgm:t>
    </dgm:pt>
    <dgm:pt modelId="{7EF76632-3E6F-4A44-8908-FB59E6B662B7}" type="parTrans" cxnId="{DF9B21B6-0609-4E7D-8A03-EBE314957D2C}">
      <dgm:prSet/>
      <dgm:spPr/>
      <dgm:t>
        <a:bodyPr/>
        <a:lstStyle/>
        <a:p>
          <a:endParaRPr lang="ru-RU"/>
        </a:p>
      </dgm:t>
    </dgm:pt>
    <dgm:pt modelId="{D1F35C85-D138-4C4D-9611-AEF19CBC3917}" type="sibTrans" cxnId="{DF9B21B6-0609-4E7D-8A03-EBE314957D2C}">
      <dgm:prSet/>
      <dgm:spPr/>
      <dgm:t>
        <a:bodyPr/>
        <a:lstStyle/>
        <a:p>
          <a:endParaRPr lang="ru-RU"/>
        </a:p>
      </dgm:t>
    </dgm:pt>
    <dgm:pt modelId="{A565DA4F-5AB8-4A4D-B33B-A4F274EB524E}">
      <dgm:prSet/>
      <dgm:spPr/>
      <dgm:t>
        <a:bodyPr/>
        <a:lstStyle/>
        <a:p>
          <a:endParaRPr lang="ru-RU"/>
        </a:p>
      </dgm:t>
    </dgm:pt>
    <dgm:pt modelId="{D3D1D539-4512-4DB9-AF31-5E5661398324}" type="parTrans" cxnId="{2B4B44BD-9C3C-4626-A2B3-F181CAAF3CD9}">
      <dgm:prSet/>
      <dgm:spPr/>
      <dgm:t>
        <a:bodyPr/>
        <a:lstStyle/>
        <a:p>
          <a:endParaRPr lang="ru-RU"/>
        </a:p>
      </dgm:t>
    </dgm:pt>
    <dgm:pt modelId="{27E147A1-5DED-4ACD-8D36-4A421BC5A928}" type="sibTrans" cxnId="{2B4B44BD-9C3C-4626-A2B3-F181CAAF3CD9}">
      <dgm:prSet/>
      <dgm:spPr/>
      <dgm:t>
        <a:bodyPr/>
        <a:lstStyle/>
        <a:p>
          <a:endParaRPr lang="ru-RU"/>
        </a:p>
      </dgm:t>
    </dgm:pt>
    <dgm:pt modelId="{3862FB89-5AA4-4B9F-BE18-817E36F2C50C}">
      <dgm:prSet/>
      <dgm:spPr/>
      <dgm:t>
        <a:bodyPr/>
        <a:lstStyle/>
        <a:p>
          <a:r>
            <a:rPr lang="ru-RU" dirty="0" smtClean="0"/>
            <a:t>электронные библиотеки, базы данных, хранилища файлов</a:t>
          </a:r>
          <a:endParaRPr lang="ru-RU" dirty="0"/>
        </a:p>
      </dgm:t>
    </dgm:pt>
    <dgm:pt modelId="{313B6F66-0C89-4E92-B853-2CF3C115F27F}" type="parTrans" cxnId="{0791BBCC-E35B-42BF-88F9-D9141D379D0D}">
      <dgm:prSet/>
      <dgm:spPr/>
      <dgm:t>
        <a:bodyPr/>
        <a:lstStyle/>
        <a:p>
          <a:endParaRPr lang="ru-RU"/>
        </a:p>
      </dgm:t>
    </dgm:pt>
    <dgm:pt modelId="{4431B6D6-2626-4A3C-9C6C-E14E1787849C}" type="sibTrans" cxnId="{0791BBCC-E35B-42BF-88F9-D9141D379D0D}">
      <dgm:prSet/>
      <dgm:spPr/>
      <dgm:t>
        <a:bodyPr/>
        <a:lstStyle/>
        <a:p>
          <a:endParaRPr lang="ru-RU"/>
        </a:p>
      </dgm:t>
    </dgm:pt>
    <dgm:pt modelId="{2D94913F-F35C-4911-93C0-EBC0C9B11A7E}">
      <dgm:prSet custT="1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marL="0" marR="0" indent="0" defTabSz="914400" eaLnBrk="1" fontAlgn="auto" latinLnBrk="0" hangingPunct="1">
            <a:lnSpc>
              <a:spcPts val="17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 smtClean="0"/>
            <a:t>текстовые процессоры, электронные таблицы, программы подготовки презентаций, графические пакеты, учебные программы,   программы-тренажёры,   контролирующие программы,   демонстрирующие программы,  мультимедиа-учебники</a:t>
          </a:r>
        </a:p>
      </dgm:t>
    </dgm:pt>
    <dgm:pt modelId="{F4780388-D982-4889-9F6F-117CEC77ED26}" type="parTrans" cxnId="{A9A0A901-B4C4-48C2-9105-74E8CF98914D}">
      <dgm:prSet/>
      <dgm:spPr/>
      <dgm:t>
        <a:bodyPr/>
        <a:lstStyle/>
        <a:p>
          <a:endParaRPr lang="ru-RU"/>
        </a:p>
      </dgm:t>
    </dgm:pt>
    <dgm:pt modelId="{598180D2-4755-4D04-AE2E-D853FD05D4CE}" type="sibTrans" cxnId="{A9A0A901-B4C4-48C2-9105-74E8CF98914D}">
      <dgm:prSet/>
      <dgm:spPr/>
      <dgm:t>
        <a:bodyPr/>
        <a:lstStyle/>
        <a:p>
          <a:endParaRPr lang="ru-RU"/>
        </a:p>
      </dgm:t>
    </dgm:pt>
    <dgm:pt modelId="{D0B1A3D1-FE2C-4D56-9BCF-01871E15EBF1}">
      <dgm:prSet/>
      <dgm:spPr/>
      <dgm:t>
        <a:bodyPr/>
        <a:lstStyle/>
        <a:p>
          <a:endParaRPr lang="ru-RU"/>
        </a:p>
      </dgm:t>
    </dgm:pt>
    <dgm:pt modelId="{41C1A02F-4B80-400D-86F3-726967E669E6}" type="parTrans" cxnId="{FAB9BC2E-1A6B-41FE-8E7E-60E4E0C7E1D0}">
      <dgm:prSet/>
      <dgm:spPr/>
      <dgm:t>
        <a:bodyPr/>
        <a:lstStyle/>
        <a:p>
          <a:endParaRPr lang="ru-RU"/>
        </a:p>
      </dgm:t>
    </dgm:pt>
    <dgm:pt modelId="{E353EE9E-FC42-46DA-BAE6-AD026F643950}" type="sibTrans" cxnId="{FAB9BC2E-1A6B-41FE-8E7E-60E4E0C7E1D0}">
      <dgm:prSet/>
      <dgm:spPr/>
      <dgm:t>
        <a:bodyPr/>
        <a:lstStyle/>
        <a:p>
          <a:endParaRPr lang="ru-RU"/>
        </a:p>
      </dgm:t>
    </dgm:pt>
    <dgm:pt modelId="{043AC3CB-B6E9-489B-BB0C-C8A8E5EA1694}" type="pres">
      <dgm:prSet presAssocID="{AD15FC3B-8E1B-4849-AA84-EE324D0CBF96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E608C94-726E-4EB3-A9C7-E1FE09D1D86E}" type="pres">
      <dgm:prSet presAssocID="{AD15FC3B-8E1B-4849-AA84-EE324D0CBF96}" presName="dummyMaxCanvas" presStyleCnt="0"/>
      <dgm:spPr/>
      <dgm:t>
        <a:bodyPr/>
        <a:lstStyle/>
        <a:p>
          <a:endParaRPr lang="ru-RU"/>
        </a:p>
      </dgm:t>
    </dgm:pt>
    <dgm:pt modelId="{DC2601CA-1961-476A-856B-4CD55AC36165}" type="pres">
      <dgm:prSet presAssocID="{AD15FC3B-8E1B-4849-AA84-EE324D0CBF96}" presName="parentComposite" presStyleCnt="0"/>
      <dgm:spPr/>
      <dgm:t>
        <a:bodyPr/>
        <a:lstStyle/>
        <a:p>
          <a:endParaRPr lang="ru-RU"/>
        </a:p>
      </dgm:t>
    </dgm:pt>
    <dgm:pt modelId="{F40A6B17-39D4-4327-B886-272EE21E6565}" type="pres">
      <dgm:prSet presAssocID="{AD15FC3B-8E1B-4849-AA84-EE324D0CBF96}" presName="parent1" presStyleLbl="alignAccFollowNode1" presStyleIdx="0" presStyleCnt="4" custAng="21307287" custScaleX="118139" custScaleY="77426" custLinFactNeighborX="-8627" custLinFactNeighborY="76562">
        <dgm:presLayoutVars>
          <dgm:chMax val="4"/>
        </dgm:presLayoutVars>
      </dgm:prSet>
      <dgm:spPr/>
      <dgm:t>
        <a:bodyPr/>
        <a:lstStyle/>
        <a:p>
          <a:endParaRPr lang="ru-RU"/>
        </a:p>
      </dgm:t>
    </dgm:pt>
    <dgm:pt modelId="{7651D0C6-42C4-4F03-BA19-B9E37DC7790E}" type="pres">
      <dgm:prSet presAssocID="{AD15FC3B-8E1B-4849-AA84-EE324D0CBF96}" presName="parent2" presStyleLbl="alignAccFollowNode1" presStyleIdx="1" presStyleCnt="4" custScaleX="92246" custScaleY="81286" custLinFactNeighborX="-7719" custLinFactNeighborY="69590">
        <dgm:presLayoutVars>
          <dgm:chMax val="4"/>
        </dgm:presLayoutVars>
      </dgm:prSet>
      <dgm:spPr/>
      <dgm:t>
        <a:bodyPr/>
        <a:lstStyle/>
        <a:p>
          <a:endParaRPr lang="ru-RU"/>
        </a:p>
      </dgm:t>
    </dgm:pt>
    <dgm:pt modelId="{15AC3890-2AD7-48AE-9516-5F141D0BFCE1}" type="pres">
      <dgm:prSet presAssocID="{AD15FC3B-8E1B-4849-AA84-EE324D0CBF96}" presName="childrenComposite" presStyleCnt="0"/>
      <dgm:spPr/>
      <dgm:t>
        <a:bodyPr/>
        <a:lstStyle/>
        <a:p>
          <a:endParaRPr lang="ru-RU"/>
        </a:p>
      </dgm:t>
    </dgm:pt>
    <dgm:pt modelId="{4101ABBF-04AC-4FB3-91EC-7F7F1F941E32}" type="pres">
      <dgm:prSet presAssocID="{AD15FC3B-8E1B-4849-AA84-EE324D0CBF96}" presName="dummyMaxCanvas_ChildArea" presStyleCnt="0"/>
      <dgm:spPr/>
      <dgm:t>
        <a:bodyPr/>
        <a:lstStyle/>
        <a:p>
          <a:endParaRPr lang="ru-RU"/>
        </a:p>
      </dgm:t>
    </dgm:pt>
    <dgm:pt modelId="{1F5C944B-31E6-4891-92FD-D3FD71C8C458}" type="pres">
      <dgm:prSet presAssocID="{AD15FC3B-8E1B-4849-AA84-EE324D0CBF96}" presName="fulcrum" presStyleLbl="alignAccFollowNode1" presStyleIdx="2" presStyleCnt="4" custLinFactNeighborY="7018"/>
      <dgm:spPr>
        <a:solidFill>
          <a:schemeClr val="accent3">
            <a:lumMod val="40000"/>
            <a:lumOff val="60000"/>
            <a:alpha val="90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/>
        </a:p>
      </dgm:t>
    </dgm:pt>
    <dgm:pt modelId="{AD5222D7-023F-4A0E-8FD2-7160EB050AF1}" type="pres">
      <dgm:prSet presAssocID="{AD15FC3B-8E1B-4849-AA84-EE324D0CBF96}" presName="balance_40" presStyleLbl="alignAccFollowNode1" presStyleIdx="3" presStyleCnt="4" custScaleX="154444" custLinFactNeighborY="20114">
        <dgm:presLayoutVars>
          <dgm:bulletEnabled val="1"/>
        </dgm:presLayoutVars>
      </dgm:prSet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endParaRPr lang="ru-RU"/>
        </a:p>
      </dgm:t>
    </dgm:pt>
    <dgm:pt modelId="{0690E86C-F918-4C76-9598-F64073EC1985}" type="pres">
      <dgm:prSet presAssocID="{AD15FC3B-8E1B-4849-AA84-EE324D0CBF96}" presName="left_40_1" presStyleLbl="node1" presStyleIdx="0" presStyleCnt="4" custScaleX="136535" custScaleY="130881" custLinFactX="42691" custLinFactY="-100000" custLinFactNeighborX="100000" custLinFactNeighborY="-1100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30347A-EF99-4A57-B3BC-CA088328CDC9}" type="pres">
      <dgm:prSet presAssocID="{AD15FC3B-8E1B-4849-AA84-EE324D0CBF96}" presName="left_40_2" presStyleLbl="node1" presStyleIdx="1" presStyleCnt="4" custAng="240000" custScaleX="148000" custScaleY="201203" custLinFactX="64411" custLinFactNeighborX="100000" custLinFactNeighborY="289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B9B3DA-AEEF-4318-B54E-1E6A395B99CB}" type="pres">
      <dgm:prSet presAssocID="{AD15FC3B-8E1B-4849-AA84-EE324D0CBF96}" presName="left_40_3" presStyleLbl="node1" presStyleIdx="2" presStyleCnt="4" custScaleX="162835" custScaleY="199142" custLinFactY="49564" custLinFactNeighborX="741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3E6E51-4390-4C64-B96A-77F0F865BBF3}" type="pres">
      <dgm:prSet presAssocID="{AD15FC3B-8E1B-4849-AA84-EE324D0CBF96}" presName="left_40_4" presStyleLbl="node1" presStyleIdx="3" presStyleCnt="4" custAng="240000" custScaleX="138118" custScaleY="153680" custLinFactNeighborX="6811" custLinFactNeighborY="760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9A0A901-B4C4-48C2-9105-74E8CF98914D}" srcId="{A3E5E84F-F6F3-478A-BDDC-24481F58544B}" destId="{2D94913F-F35C-4911-93C0-EBC0C9B11A7E}" srcOrd="2" destOrd="0" parTransId="{F4780388-D982-4889-9F6F-117CEC77ED26}" sibTransId="{598180D2-4755-4D04-AE2E-D853FD05D4CE}"/>
    <dgm:cxn modelId="{0791BBCC-E35B-42BF-88F9-D9141D379D0D}" srcId="{A3E5E84F-F6F3-478A-BDDC-24481F58544B}" destId="{3862FB89-5AA4-4B9F-BE18-817E36F2C50C}" srcOrd="1" destOrd="0" parTransId="{313B6F66-0C89-4E92-B853-2CF3C115F27F}" sibTransId="{4431B6D6-2626-4A3C-9C6C-E14E1787849C}"/>
    <dgm:cxn modelId="{42AE91E1-C49F-49CC-BDD2-8E95136C46C3}" type="presOf" srcId="{A3E5E84F-F6F3-478A-BDDC-24481F58544B}" destId="{F40A6B17-39D4-4327-B886-272EE21E6565}" srcOrd="0" destOrd="0" presId="urn:microsoft.com/office/officeart/2005/8/layout/balance1"/>
    <dgm:cxn modelId="{770E2929-C7F7-4B32-9D9F-344DA967FEF3}" type="presOf" srcId="{44F50522-6B33-46E0-813D-11E0FE91C445}" destId="{7651D0C6-42C4-4F03-BA19-B9E37DC7790E}" srcOrd="0" destOrd="0" presId="urn:microsoft.com/office/officeart/2005/8/layout/balance1"/>
    <dgm:cxn modelId="{A6D3227D-0333-437E-91CF-950909691015}" srcId="{A3E5E84F-F6F3-478A-BDDC-24481F58544B}" destId="{AF615BFD-935E-4E2C-BCC4-B2D48D164E33}" srcOrd="3" destOrd="0" parTransId="{C2EB4F79-583C-4D9C-A0FD-4AFD329701E7}" sibTransId="{6F2A973F-A8B5-452B-AEB5-F2C73CB33F4A}"/>
    <dgm:cxn modelId="{36A6888F-17B4-4F6C-B850-F3F1EDB7B657}" type="presOf" srcId="{3862FB89-5AA4-4B9F-BE18-817E36F2C50C}" destId="{A430347A-EF99-4A57-B3BC-CA088328CDC9}" srcOrd="0" destOrd="0" presId="urn:microsoft.com/office/officeart/2005/8/layout/balance1"/>
    <dgm:cxn modelId="{FAB9BC2E-1A6B-41FE-8E7E-60E4E0C7E1D0}" srcId="{AD15FC3B-8E1B-4849-AA84-EE324D0CBF96}" destId="{D0B1A3D1-FE2C-4D56-9BCF-01871E15EBF1}" srcOrd="2" destOrd="0" parTransId="{41C1A02F-4B80-400D-86F3-726967E669E6}" sibTransId="{E353EE9E-FC42-46DA-BAE6-AD026F643950}"/>
    <dgm:cxn modelId="{AC5C163D-12D4-42F5-8F42-9F2E564617E1}" srcId="{A3E5E84F-F6F3-478A-BDDC-24481F58544B}" destId="{6023597E-BF49-4D09-9106-C33AFD838A9E}" srcOrd="0" destOrd="0" parTransId="{D6F98810-4A49-4CBD-8903-BD0831DA13A5}" sibTransId="{ADB312CD-97D3-4B94-83D4-AE786DD8FFC9}"/>
    <dgm:cxn modelId="{E089189B-9FDB-4CF4-B797-38C3876C832D}" srcId="{AD15FC3B-8E1B-4849-AA84-EE324D0CBF96}" destId="{A3E5E84F-F6F3-478A-BDDC-24481F58544B}" srcOrd="0" destOrd="0" parTransId="{ABB53EB5-D5CF-4877-B4EC-56E97CA95F61}" sibTransId="{2B8A3849-AF37-4BB9-8512-9AC41E5C6206}"/>
    <dgm:cxn modelId="{43C1FA55-8342-4EF5-94D7-CE94B14AE300}" type="presOf" srcId="{6023597E-BF49-4D09-9106-C33AFD838A9E}" destId="{0690E86C-F918-4C76-9598-F64073EC1985}" srcOrd="0" destOrd="0" presId="urn:microsoft.com/office/officeart/2005/8/layout/balance1"/>
    <dgm:cxn modelId="{1281F34A-E1B5-4487-86E7-DD754424FD52}" type="presOf" srcId="{AD15FC3B-8E1B-4849-AA84-EE324D0CBF96}" destId="{043AC3CB-B6E9-489B-BB0C-C8A8E5EA1694}" srcOrd="0" destOrd="0" presId="urn:microsoft.com/office/officeart/2005/8/layout/balance1"/>
    <dgm:cxn modelId="{DF9B21B6-0609-4E7D-8A03-EBE314957D2C}" srcId="{AD15FC3B-8E1B-4849-AA84-EE324D0CBF96}" destId="{44F50522-6B33-46E0-813D-11E0FE91C445}" srcOrd="1" destOrd="0" parTransId="{7EF76632-3E6F-4A44-8908-FB59E6B662B7}" sibTransId="{D1F35C85-D138-4C4D-9611-AEF19CBC3917}"/>
    <dgm:cxn modelId="{B797102B-EC23-4283-8F54-B2023FD370B5}" type="presOf" srcId="{2D94913F-F35C-4911-93C0-EBC0C9B11A7E}" destId="{97B9B3DA-AEEF-4318-B54E-1E6A395B99CB}" srcOrd="0" destOrd="0" presId="urn:microsoft.com/office/officeart/2005/8/layout/balance1"/>
    <dgm:cxn modelId="{2B4B44BD-9C3C-4626-A2B3-F181CAAF3CD9}" srcId="{AD15FC3B-8E1B-4849-AA84-EE324D0CBF96}" destId="{A565DA4F-5AB8-4A4D-B33B-A4F274EB524E}" srcOrd="3" destOrd="0" parTransId="{D3D1D539-4512-4DB9-AF31-5E5661398324}" sibTransId="{27E147A1-5DED-4ACD-8D36-4A421BC5A928}"/>
    <dgm:cxn modelId="{5F3FBE2D-FAB5-44AE-B65E-DE7DB5B7AAB2}" type="presOf" srcId="{AF615BFD-935E-4E2C-BCC4-B2D48D164E33}" destId="{BD3E6E51-4390-4C64-B96A-77F0F865BBF3}" srcOrd="0" destOrd="0" presId="urn:microsoft.com/office/officeart/2005/8/layout/balance1"/>
    <dgm:cxn modelId="{C29FC795-B9E0-4EC6-AD09-119278355134}" type="presParOf" srcId="{043AC3CB-B6E9-489B-BB0C-C8A8E5EA1694}" destId="{BE608C94-726E-4EB3-A9C7-E1FE09D1D86E}" srcOrd="0" destOrd="0" presId="urn:microsoft.com/office/officeart/2005/8/layout/balance1"/>
    <dgm:cxn modelId="{64D54F37-7E2B-48D8-B657-287209E25B6A}" type="presParOf" srcId="{043AC3CB-B6E9-489B-BB0C-C8A8E5EA1694}" destId="{DC2601CA-1961-476A-856B-4CD55AC36165}" srcOrd="1" destOrd="0" presId="urn:microsoft.com/office/officeart/2005/8/layout/balance1"/>
    <dgm:cxn modelId="{EB741C61-8881-4EB0-880F-AB66033670EB}" type="presParOf" srcId="{DC2601CA-1961-476A-856B-4CD55AC36165}" destId="{F40A6B17-39D4-4327-B886-272EE21E6565}" srcOrd="0" destOrd="0" presId="urn:microsoft.com/office/officeart/2005/8/layout/balance1"/>
    <dgm:cxn modelId="{199D0EF1-8D7C-4F6B-B6E6-634F93896111}" type="presParOf" srcId="{DC2601CA-1961-476A-856B-4CD55AC36165}" destId="{7651D0C6-42C4-4F03-BA19-B9E37DC7790E}" srcOrd="1" destOrd="0" presId="urn:microsoft.com/office/officeart/2005/8/layout/balance1"/>
    <dgm:cxn modelId="{D034E388-ED87-46FF-9738-C704398BEA93}" type="presParOf" srcId="{043AC3CB-B6E9-489B-BB0C-C8A8E5EA1694}" destId="{15AC3890-2AD7-48AE-9516-5F141D0BFCE1}" srcOrd="2" destOrd="0" presId="urn:microsoft.com/office/officeart/2005/8/layout/balance1"/>
    <dgm:cxn modelId="{4F88C673-ED2F-4E6B-B8E5-0D562FD84F41}" type="presParOf" srcId="{15AC3890-2AD7-48AE-9516-5F141D0BFCE1}" destId="{4101ABBF-04AC-4FB3-91EC-7F7F1F941E32}" srcOrd="0" destOrd="0" presId="urn:microsoft.com/office/officeart/2005/8/layout/balance1"/>
    <dgm:cxn modelId="{93B00D22-952F-4E03-8CDE-49B89077EC17}" type="presParOf" srcId="{15AC3890-2AD7-48AE-9516-5F141D0BFCE1}" destId="{1F5C944B-31E6-4891-92FD-D3FD71C8C458}" srcOrd="1" destOrd="0" presId="urn:microsoft.com/office/officeart/2005/8/layout/balance1"/>
    <dgm:cxn modelId="{90FC9CF8-D1B3-4F1A-BDC5-73E4F1B9D1EE}" type="presParOf" srcId="{15AC3890-2AD7-48AE-9516-5F141D0BFCE1}" destId="{AD5222D7-023F-4A0E-8FD2-7160EB050AF1}" srcOrd="2" destOrd="0" presId="urn:microsoft.com/office/officeart/2005/8/layout/balance1"/>
    <dgm:cxn modelId="{3C180C8C-FD9D-44F9-B379-182E3A8D45C1}" type="presParOf" srcId="{15AC3890-2AD7-48AE-9516-5F141D0BFCE1}" destId="{0690E86C-F918-4C76-9598-F64073EC1985}" srcOrd="3" destOrd="0" presId="urn:microsoft.com/office/officeart/2005/8/layout/balance1"/>
    <dgm:cxn modelId="{A3595E88-A9C8-4281-9160-8E55464B5D6C}" type="presParOf" srcId="{15AC3890-2AD7-48AE-9516-5F141D0BFCE1}" destId="{A430347A-EF99-4A57-B3BC-CA088328CDC9}" srcOrd="4" destOrd="0" presId="urn:microsoft.com/office/officeart/2005/8/layout/balance1"/>
    <dgm:cxn modelId="{E9598B61-F0BB-4B5A-90DE-FE4E01264E42}" type="presParOf" srcId="{15AC3890-2AD7-48AE-9516-5F141D0BFCE1}" destId="{97B9B3DA-AEEF-4318-B54E-1E6A395B99CB}" srcOrd="5" destOrd="0" presId="urn:microsoft.com/office/officeart/2005/8/layout/balance1"/>
    <dgm:cxn modelId="{6D21675D-D9CE-4C2E-831A-FF2087A85137}" type="presParOf" srcId="{15AC3890-2AD7-48AE-9516-5F141D0BFCE1}" destId="{BD3E6E51-4390-4C64-B96A-77F0F865BBF3}" srcOrd="6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3E8CF37-76A8-468E-8FA1-A284DA470327}" type="doc">
      <dgm:prSet loTypeId="urn:microsoft.com/office/officeart/2005/8/layout/hierarchy3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C08F9F99-FFE5-4098-8E2B-7224AF3DB507}">
      <dgm:prSet phldrT="[Текст]" custT="1"/>
      <dgm:spPr/>
      <dgm:t>
        <a:bodyPr/>
        <a:lstStyle/>
        <a:p>
          <a:r>
            <a:rPr lang="ru-RU" sz="2400" b="1" dirty="0" smtClean="0"/>
            <a:t>Классный руководитель</a:t>
          </a:r>
          <a:endParaRPr lang="ru-RU" sz="2400" b="1" dirty="0"/>
        </a:p>
      </dgm:t>
    </dgm:pt>
    <dgm:pt modelId="{0736EB0A-C91A-4F7F-8ED8-F454E6F25F77}" type="parTrans" cxnId="{078180C5-1813-4165-82AB-40634C6077D8}">
      <dgm:prSet/>
      <dgm:spPr/>
      <dgm:t>
        <a:bodyPr/>
        <a:lstStyle/>
        <a:p>
          <a:endParaRPr lang="ru-RU"/>
        </a:p>
      </dgm:t>
    </dgm:pt>
    <dgm:pt modelId="{E85E6FB9-DAD3-4B25-BD4A-B78EEDBD4FD2}" type="sibTrans" cxnId="{078180C5-1813-4165-82AB-40634C6077D8}">
      <dgm:prSet/>
      <dgm:spPr/>
      <dgm:t>
        <a:bodyPr/>
        <a:lstStyle/>
        <a:p>
          <a:endParaRPr lang="ru-RU"/>
        </a:p>
      </dgm:t>
    </dgm:pt>
    <dgm:pt modelId="{6F8D92A5-6616-4D86-A47D-D310696399BA}">
      <dgm:prSet phldrT="[Текст]" custT="1"/>
      <dgm:spPr/>
      <dgm:t>
        <a:bodyPr/>
        <a:lstStyle/>
        <a:p>
          <a:pPr algn="just">
            <a:lnSpc>
              <a:spcPts val="1700"/>
            </a:lnSpc>
          </a:pPr>
          <a:r>
            <a:rPr lang="ru-RU" sz="1800" i="1" dirty="0" smtClean="0"/>
            <a:t>Проведение  классных часов  и внеклассных мероприятий (интернет ресурсы, программы подготовки презентаций,  </a:t>
          </a:r>
          <a:r>
            <a:rPr lang="ru-RU" sz="1800" i="1" dirty="0" err="1" smtClean="0"/>
            <a:t>программы-тернажёры</a:t>
          </a:r>
          <a:r>
            <a:rPr lang="ru-RU" sz="1800" i="1" dirty="0" smtClean="0"/>
            <a:t>, текстовые редакторы, </a:t>
          </a:r>
          <a:r>
            <a:rPr lang="ru-RU" sz="1800" i="1" dirty="0" err="1" smtClean="0"/>
            <a:t>видеоредакторы</a:t>
          </a:r>
          <a:r>
            <a:rPr lang="ru-RU" sz="1800" i="1" dirty="0" smtClean="0"/>
            <a:t>).</a:t>
          </a:r>
          <a:endParaRPr lang="ru-RU" sz="1800" i="1" dirty="0"/>
        </a:p>
      </dgm:t>
    </dgm:pt>
    <dgm:pt modelId="{C09B634C-26D5-4313-AFC9-8CD16D1A8637}" type="parTrans" cxnId="{73C6202B-26FA-4C7C-B4AD-D06C2B40E326}">
      <dgm:prSet/>
      <dgm:spPr/>
      <dgm:t>
        <a:bodyPr/>
        <a:lstStyle/>
        <a:p>
          <a:endParaRPr lang="ru-RU"/>
        </a:p>
      </dgm:t>
    </dgm:pt>
    <dgm:pt modelId="{29790F9B-BFAF-413B-AC13-31CCD13A8491}" type="sibTrans" cxnId="{73C6202B-26FA-4C7C-B4AD-D06C2B40E326}">
      <dgm:prSet/>
      <dgm:spPr/>
      <dgm:t>
        <a:bodyPr/>
        <a:lstStyle/>
        <a:p>
          <a:endParaRPr lang="ru-RU"/>
        </a:p>
      </dgm:t>
    </dgm:pt>
    <dgm:pt modelId="{436CDFA8-FA84-4C5F-BB55-1C3160E8E686}">
      <dgm:prSet phldrT="[Текст]" custT="1"/>
      <dgm:spPr/>
      <dgm:t>
        <a:bodyPr/>
        <a:lstStyle/>
        <a:p>
          <a:r>
            <a:rPr lang="ru-RU" sz="2400" b="1" dirty="0" smtClean="0"/>
            <a:t>Руководитель кружка «Радуга» (</a:t>
          </a:r>
          <a:r>
            <a:rPr lang="ru-RU" sz="2400" b="1" dirty="0" err="1" smtClean="0"/>
            <a:t>шк.газета</a:t>
          </a:r>
          <a:r>
            <a:rPr lang="ru-RU" sz="2400" b="1" dirty="0" smtClean="0"/>
            <a:t>)</a:t>
          </a:r>
          <a:endParaRPr lang="ru-RU" sz="2400" b="1" dirty="0"/>
        </a:p>
      </dgm:t>
    </dgm:pt>
    <dgm:pt modelId="{33ACF507-00AE-4831-861D-BE4F7D030C2A}" type="parTrans" cxnId="{1A47C1D4-6660-4D31-8CE8-D23025514FCE}">
      <dgm:prSet/>
      <dgm:spPr/>
      <dgm:t>
        <a:bodyPr/>
        <a:lstStyle/>
        <a:p>
          <a:endParaRPr lang="ru-RU"/>
        </a:p>
      </dgm:t>
    </dgm:pt>
    <dgm:pt modelId="{55138639-7DDE-408A-A62B-AFEA65AF3F15}" type="sibTrans" cxnId="{1A47C1D4-6660-4D31-8CE8-D23025514FCE}">
      <dgm:prSet/>
      <dgm:spPr/>
      <dgm:t>
        <a:bodyPr/>
        <a:lstStyle/>
        <a:p>
          <a:endParaRPr lang="ru-RU"/>
        </a:p>
      </dgm:t>
    </dgm:pt>
    <dgm:pt modelId="{F94618E0-DF95-49A8-8266-36C02C2B0B71}">
      <dgm:prSet phldrT="[Текст]" custT="1"/>
      <dgm:spPr/>
      <dgm:t>
        <a:bodyPr/>
        <a:lstStyle/>
        <a:p>
          <a:r>
            <a:rPr lang="ru-RU" sz="2400" b="1" dirty="0" smtClean="0"/>
            <a:t>Руководитель кружка ИЗО «Вдохновение»</a:t>
          </a:r>
          <a:endParaRPr lang="ru-RU" sz="2400" b="1" dirty="0"/>
        </a:p>
      </dgm:t>
    </dgm:pt>
    <dgm:pt modelId="{094B7F9E-D5AF-43C3-B45D-47EB3E7F316A}" type="parTrans" cxnId="{64C62F2A-BD97-4E08-B2EB-596C33E19C4A}">
      <dgm:prSet/>
      <dgm:spPr/>
      <dgm:t>
        <a:bodyPr/>
        <a:lstStyle/>
        <a:p>
          <a:endParaRPr lang="ru-RU"/>
        </a:p>
      </dgm:t>
    </dgm:pt>
    <dgm:pt modelId="{E3AF9FC2-E808-4120-9864-E20EF0B2FEF8}" type="sibTrans" cxnId="{64C62F2A-BD97-4E08-B2EB-596C33E19C4A}">
      <dgm:prSet/>
      <dgm:spPr/>
      <dgm:t>
        <a:bodyPr/>
        <a:lstStyle/>
        <a:p>
          <a:endParaRPr lang="ru-RU"/>
        </a:p>
      </dgm:t>
    </dgm:pt>
    <dgm:pt modelId="{45A8E19F-EB2A-4906-BE47-36686600CDB9}">
      <dgm:prSet phldrT="[Текст]" custT="1"/>
      <dgm:spPr>
        <a:ln>
          <a:solidFill>
            <a:srgbClr val="F68D36"/>
          </a:solidFill>
        </a:ln>
      </dgm:spPr>
      <dgm:t>
        <a:bodyPr/>
        <a:lstStyle/>
        <a:p>
          <a:pPr marL="0" marR="0" indent="0" algn="just" defTabSz="914400" eaLnBrk="1" fontAlgn="auto" latinLnBrk="0" hangingPunct="1">
            <a:lnSpc>
              <a:spcPts val="17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i="1" dirty="0" smtClean="0"/>
            <a:t>Обеспечение занятия наглядностью </a:t>
          </a:r>
        </a:p>
        <a:p>
          <a:pPr marL="0" marR="0" indent="0" algn="just" defTabSz="914400" eaLnBrk="1" fontAlgn="auto" latinLnBrk="0" hangingPunct="1">
            <a:lnSpc>
              <a:spcPts val="17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i="1" dirty="0" smtClean="0"/>
            <a:t>(ресурсы Интернет, презентации, </a:t>
          </a:r>
          <a:r>
            <a:rPr lang="ru-RU" sz="1800" i="1" dirty="0" err="1" smtClean="0"/>
            <a:t>видеоМК</a:t>
          </a:r>
          <a:r>
            <a:rPr lang="ru-RU" sz="1800" i="1" dirty="0" smtClean="0"/>
            <a:t>); </a:t>
          </a:r>
        </a:p>
        <a:p>
          <a:pPr marL="0" marR="0" indent="0" algn="just" defTabSz="914400" eaLnBrk="1" fontAlgn="auto" latinLnBrk="0" hangingPunct="1">
            <a:lnSpc>
              <a:spcPts val="17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i="1" dirty="0" smtClean="0"/>
            <a:t>Изучение возможностей программы </a:t>
          </a:r>
          <a:r>
            <a:rPr lang="en-US" sz="1800" i="1" dirty="0" err="1" smtClean="0"/>
            <a:t>MovieMaker</a:t>
          </a:r>
          <a:r>
            <a:rPr lang="ru-RU" sz="1800" i="1" dirty="0" smtClean="0"/>
            <a:t>; Работа с оргтехникой, цифровой техникой.</a:t>
          </a:r>
        </a:p>
      </dgm:t>
    </dgm:pt>
    <dgm:pt modelId="{1523E680-34BC-4D61-BAC0-FD02A78B30E4}" type="parTrans" cxnId="{C21DBB91-CEE7-4E42-ADF8-2E8BD6354847}">
      <dgm:prSet/>
      <dgm:spPr/>
      <dgm:t>
        <a:bodyPr/>
        <a:lstStyle/>
        <a:p>
          <a:endParaRPr lang="ru-RU"/>
        </a:p>
      </dgm:t>
    </dgm:pt>
    <dgm:pt modelId="{01BDD1FE-8AFB-42D5-A066-AB6ADA5D47B2}" type="sibTrans" cxnId="{C21DBB91-CEE7-4E42-ADF8-2E8BD6354847}">
      <dgm:prSet/>
      <dgm:spPr/>
      <dgm:t>
        <a:bodyPr/>
        <a:lstStyle/>
        <a:p>
          <a:endParaRPr lang="ru-RU"/>
        </a:p>
      </dgm:t>
    </dgm:pt>
    <dgm:pt modelId="{1BD9346E-448E-436F-9A6F-9B45286FB5EB}">
      <dgm:prSet phldrT="[Текст]" custT="1"/>
      <dgm:spPr>
        <a:ln>
          <a:solidFill>
            <a:srgbClr val="66EA50"/>
          </a:solidFill>
        </a:ln>
      </dgm:spPr>
      <dgm:t>
        <a:bodyPr/>
        <a:lstStyle/>
        <a:p>
          <a:pPr marL="0" marR="0" indent="0" algn="just" defTabSz="914400" eaLnBrk="1" fontAlgn="auto" latinLnBrk="0" hangingPunct="1">
            <a:lnSpc>
              <a:spcPts val="17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i="1" dirty="0" smtClean="0"/>
            <a:t>Изучение возможностей программ </a:t>
          </a:r>
          <a:r>
            <a:rPr lang="en-US" sz="1800" i="1" dirty="0" smtClean="0"/>
            <a:t>Word</a:t>
          </a:r>
          <a:r>
            <a:rPr lang="ru-RU" sz="1800" i="1" dirty="0" smtClean="0"/>
            <a:t>, </a:t>
          </a:r>
          <a:r>
            <a:rPr lang="en-US" sz="1800" i="1" dirty="0" smtClean="0"/>
            <a:t>PowerPoint</a:t>
          </a:r>
          <a:r>
            <a:rPr lang="ru-RU" sz="1800" i="1" dirty="0" smtClean="0"/>
            <a:t>;</a:t>
          </a:r>
        </a:p>
        <a:p>
          <a:pPr marL="0" marR="0" indent="0" algn="just" defTabSz="914400" eaLnBrk="1" fontAlgn="auto" latinLnBrk="0" hangingPunct="1">
            <a:lnSpc>
              <a:spcPts val="17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i="1" dirty="0" smtClean="0"/>
            <a:t>Работа с ресурсами сети Интернет; Работа с оргтехникой.</a:t>
          </a:r>
        </a:p>
      </dgm:t>
    </dgm:pt>
    <dgm:pt modelId="{CE5BDD7E-FE43-4162-B733-30DC8DF35CB6}" type="sibTrans" cxnId="{DDF2F1B6-C116-4773-81F0-129C26BBEA60}">
      <dgm:prSet/>
      <dgm:spPr/>
      <dgm:t>
        <a:bodyPr/>
        <a:lstStyle/>
        <a:p>
          <a:endParaRPr lang="ru-RU"/>
        </a:p>
      </dgm:t>
    </dgm:pt>
    <dgm:pt modelId="{178EFD2B-7C50-46F2-8317-8F595802F650}" type="parTrans" cxnId="{DDF2F1B6-C116-4773-81F0-129C26BBEA60}">
      <dgm:prSet/>
      <dgm:spPr/>
      <dgm:t>
        <a:bodyPr/>
        <a:lstStyle/>
        <a:p>
          <a:endParaRPr lang="ru-RU"/>
        </a:p>
      </dgm:t>
    </dgm:pt>
    <dgm:pt modelId="{7E855FD2-CFE3-403B-B470-E0B145EF39E4}" type="pres">
      <dgm:prSet presAssocID="{83E8CF37-76A8-468E-8FA1-A284DA47032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4475FA3-9D6F-4BCC-B0C4-73151F6E96D4}" type="pres">
      <dgm:prSet presAssocID="{C08F9F99-FFE5-4098-8E2B-7224AF3DB507}" presName="root" presStyleCnt="0"/>
      <dgm:spPr/>
    </dgm:pt>
    <dgm:pt modelId="{3793E2B5-06D5-4591-9954-F048017AD18A}" type="pres">
      <dgm:prSet presAssocID="{C08F9F99-FFE5-4098-8E2B-7224AF3DB507}" presName="rootComposite" presStyleCnt="0"/>
      <dgm:spPr/>
    </dgm:pt>
    <dgm:pt modelId="{129F11F5-E572-49E0-A57F-700114FED20F}" type="pres">
      <dgm:prSet presAssocID="{C08F9F99-FFE5-4098-8E2B-7224AF3DB507}" presName="rootText" presStyleLbl="node1" presStyleIdx="0" presStyleCnt="3" custScaleX="174404" custScaleY="137884" custLinFactNeighborX="10101" custLinFactNeighborY="4400"/>
      <dgm:spPr/>
      <dgm:t>
        <a:bodyPr/>
        <a:lstStyle/>
        <a:p>
          <a:endParaRPr lang="ru-RU"/>
        </a:p>
      </dgm:t>
    </dgm:pt>
    <dgm:pt modelId="{13980248-9E7B-4CBC-9597-C86D10C9FC89}" type="pres">
      <dgm:prSet presAssocID="{C08F9F99-FFE5-4098-8E2B-7224AF3DB507}" presName="rootConnector" presStyleLbl="node1" presStyleIdx="0" presStyleCnt="3"/>
      <dgm:spPr/>
      <dgm:t>
        <a:bodyPr/>
        <a:lstStyle/>
        <a:p>
          <a:endParaRPr lang="ru-RU"/>
        </a:p>
      </dgm:t>
    </dgm:pt>
    <dgm:pt modelId="{A725BC58-9061-4393-86D5-5B7BB0460266}" type="pres">
      <dgm:prSet presAssocID="{C08F9F99-FFE5-4098-8E2B-7224AF3DB507}" presName="childShape" presStyleCnt="0"/>
      <dgm:spPr/>
    </dgm:pt>
    <dgm:pt modelId="{070F36D1-B855-40DA-B258-2C23E7893F75}" type="pres">
      <dgm:prSet presAssocID="{C09B634C-26D5-4313-AFC9-8CD16D1A8637}" presName="Name13" presStyleLbl="parChTrans1D2" presStyleIdx="0" presStyleCnt="3"/>
      <dgm:spPr/>
      <dgm:t>
        <a:bodyPr/>
        <a:lstStyle/>
        <a:p>
          <a:endParaRPr lang="ru-RU"/>
        </a:p>
      </dgm:t>
    </dgm:pt>
    <dgm:pt modelId="{6EB1D3FB-B0AC-438B-B7D6-DDAF424DE211}" type="pres">
      <dgm:prSet presAssocID="{6F8D92A5-6616-4D86-A47D-D310696399BA}" presName="childText" presStyleLbl="bgAcc1" presStyleIdx="0" presStyleCnt="3" custScaleX="226700" custScaleY="288422" custLinFactNeighborX="6540" custLinFactNeighborY="166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AB96B7-9B6B-4BB4-81E0-160471B5350A}" type="pres">
      <dgm:prSet presAssocID="{436CDFA8-FA84-4C5F-BB55-1C3160E8E686}" presName="root" presStyleCnt="0"/>
      <dgm:spPr/>
    </dgm:pt>
    <dgm:pt modelId="{2D974510-A937-4E83-94D1-7DB691B9AA20}" type="pres">
      <dgm:prSet presAssocID="{436CDFA8-FA84-4C5F-BB55-1C3160E8E686}" presName="rootComposite" presStyleCnt="0"/>
      <dgm:spPr/>
    </dgm:pt>
    <dgm:pt modelId="{DA1714B2-49AB-4B8E-A0E2-F4103C11F604}" type="pres">
      <dgm:prSet presAssocID="{436CDFA8-FA84-4C5F-BB55-1C3160E8E686}" presName="rootText" presStyleLbl="node1" presStyleIdx="1" presStyleCnt="3" custScaleX="170827" custScaleY="137164" custLinFactNeighborX="12402" custLinFactNeighborY="5120"/>
      <dgm:spPr/>
      <dgm:t>
        <a:bodyPr/>
        <a:lstStyle/>
        <a:p>
          <a:endParaRPr lang="ru-RU"/>
        </a:p>
      </dgm:t>
    </dgm:pt>
    <dgm:pt modelId="{3AC2B4CF-5AFD-48F0-9170-C9E0AA1B6E7D}" type="pres">
      <dgm:prSet presAssocID="{436CDFA8-FA84-4C5F-BB55-1C3160E8E686}" presName="rootConnector" presStyleLbl="node1" presStyleIdx="1" presStyleCnt="3"/>
      <dgm:spPr/>
      <dgm:t>
        <a:bodyPr/>
        <a:lstStyle/>
        <a:p>
          <a:endParaRPr lang="ru-RU"/>
        </a:p>
      </dgm:t>
    </dgm:pt>
    <dgm:pt modelId="{3CAA8F68-E4C9-4DB7-9817-EEB0F9E90C1D}" type="pres">
      <dgm:prSet presAssocID="{436CDFA8-FA84-4C5F-BB55-1C3160E8E686}" presName="childShape" presStyleCnt="0"/>
      <dgm:spPr/>
    </dgm:pt>
    <dgm:pt modelId="{9E9BC0F8-4D1B-45DA-887A-20E2E418543A}" type="pres">
      <dgm:prSet presAssocID="{178EFD2B-7C50-46F2-8317-8F595802F650}" presName="Name13" presStyleLbl="parChTrans1D2" presStyleIdx="1" presStyleCnt="3"/>
      <dgm:spPr/>
      <dgm:t>
        <a:bodyPr/>
        <a:lstStyle/>
        <a:p>
          <a:endParaRPr lang="ru-RU"/>
        </a:p>
      </dgm:t>
    </dgm:pt>
    <dgm:pt modelId="{C9F684F1-3AC4-4655-BE92-CEFACF46329D}" type="pres">
      <dgm:prSet presAssocID="{1BD9346E-448E-436F-9A6F-9B45286FB5EB}" presName="childText" presStyleLbl="bgAcc1" presStyleIdx="1" presStyleCnt="3" custScaleX="175837" custScaleY="295913" custLinFactNeighborX="16379" custLinFactNeighborY="136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52AF75-181A-4389-912B-947BE154C55B}" type="pres">
      <dgm:prSet presAssocID="{F94618E0-DF95-49A8-8266-36C02C2B0B71}" presName="root" presStyleCnt="0"/>
      <dgm:spPr/>
    </dgm:pt>
    <dgm:pt modelId="{A4647225-90B0-4A24-8DF4-06CEC3A0AD0A}" type="pres">
      <dgm:prSet presAssocID="{F94618E0-DF95-49A8-8266-36C02C2B0B71}" presName="rootComposite" presStyleCnt="0"/>
      <dgm:spPr/>
    </dgm:pt>
    <dgm:pt modelId="{384F45C4-1641-4E47-972F-9F2436BFCFA9}" type="pres">
      <dgm:prSet presAssocID="{F94618E0-DF95-49A8-8266-36C02C2B0B71}" presName="rootText" presStyleLbl="node1" presStyleIdx="2" presStyleCnt="3" custScaleX="173236" custScaleY="135839" custLinFactNeighborX="-3175" custLinFactNeighborY="7529"/>
      <dgm:spPr/>
      <dgm:t>
        <a:bodyPr/>
        <a:lstStyle/>
        <a:p>
          <a:endParaRPr lang="ru-RU"/>
        </a:p>
      </dgm:t>
    </dgm:pt>
    <dgm:pt modelId="{4EC66B20-6579-4D8A-A482-7B359E457C03}" type="pres">
      <dgm:prSet presAssocID="{F94618E0-DF95-49A8-8266-36C02C2B0B71}" presName="rootConnector" presStyleLbl="node1" presStyleIdx="2" presStyleCnt="3"/>
      <dgm:spPr/>
      <dgm:t>
        <a:bodyPr/>
        <a:lstStyle/>
        <a:p>
          <a:endParaRPr lang="ru-RU"/>
        </a:p>
      </dgm:t>
    </dgm:pt>
    <dgm:pt modelId="{D8DDF09C-FF28-4DBD-B432-D5F190706F82}" type="pres">
      <dgm:prSet presAssocID="{F94618E0-DF95-49A8-8266-36C02C2B0B71}" presName="childShape" presStyleCnt="0"/>
      <dgm:spPr/>
    </dgm:pt>
    <dgm:pt modelId="{9011A37F-7DF9-42EB-AE56-BFC555235723}" type="pres">
      <dgm:prSet presAssocID="{1523E680-34BC-4D61-BAC0-FD02A78B30E4}" presName="Name13" presStyleLbl="parChTrans1D2" presStyleIdx="2" presStyleCnt="3"/>
      <dgm:spPr/>
      <dgm:t>
        <a:bodyPr/>
        <a:lstStyle/>
        <a:p>
          <a:endParaRPr lang="ru-RU"/>
        </a:p>
      </dgm:t>
    </dgm:pt>
    <dgm:pt modelId="{824AEA66-09C7-4EE7-9F0F-B7FDA5BC1B4F}" type="pres">
      <dgm:prSet presAssocID="{45A8E19F-EB2A-4906-BE47-36686600CDB9}" presName="childText" presStyleLbl="bgAcc1" presStyleIdx="2" presStyleCnt="3" custScaleX="199966" custScaleY="317242" custLinFactNeighborY="100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ADC08DE-84A8-466D-9C6C-B7337D81EE6A}" type="presOf" srcId="{436CDFA8-FA84-4C5F-BB55-1C3160E8E686}" destId="{3AC2B4CF-5AFD-48F0-9170-C9E0AA1B6E7D}" srcOrd="1" destOrd="0" presId="urn:microsoft.com/office/officeart/2005/8/layout/hierarchy3"/>
    <dgm:cxn modelId="{9EEF94B3-6080-40AB-AC90-29BD889C8A10}" type="presOf" srcId="{F94618E0-DF95-49A8-8266-36C02C2B0B71}" destId="{384F45C4-1641-4E47-972F-9F2436BFCFA9}" srcOrd="0" destOrd="0" presId="urn:microsoft.com/office/officeart/2005/8/layout/hierarchy3"/>
    <dgm:cxn modelId="{6252F52F-1FEE-408D-AE27-DF23E18228AD}" type="presOf" srcId="{45A8E19F-EB2A-4906-BE47-36686600CDB9}" destId="{824AEA66-09C7-4EE7-9F0F-B7FDA5BC1B4F}" srcOrd="0" destOrd="0" presId="urn:microsoft.com/office/officeart/2005/8/layout/hierarchy3"/>
    <dgm:cxn modelId="{A7907D62-BFA4-4457-BEE5-27669EBEBB7A}" type="presOf" srcId="{1523E680-34BC-4D61-BAC0-FD02A78B30E4}" destId="{9011A37F-7DF9-42EB-AE56-BFC555235723}" srcOrd="0" destOrd="0" presId="urn:microsoft.com/office/officeart/2005/8/layout/hierarchy3"/>
    <dgm:cxn modelId="{268F573C-6863-4657-A02F-F800BF65F1A1}" type="presOf" srcId="{C08F9F99-FFE5-4098-8E2B-7224AF3DB507}" destId="{13980248-9E7B-4CBC-9597-C86D10C9FC89}" srcOrd="1" destOrd="0" presId="urn:microsoft.com/office/officeart/2005/8/layout/hierarchy3"/>
    <dgm:cxn modelId="{330F0D99-8DBE-4BBC-B7F6-F30EB1B183BB}" type="presOf" srcId="{6F8D92A5-6616-4D86-A47D-D310696399BA}" destId="{6EB1D3FB-B0AC-438B-B7D6-DDAF424DE211}" srcOrd="0" destOrd="0" presId="urn:microsoft.com/office/officeart/2005/8/layout/hierarchy3"/>
    <dgm:cxn modelId="{078180C5-1813-4165-82AB-40634C6077D8}" srcId="{83E8CF37-76A8-468E-8FA1-A284DA470327}" destId="{C08F9F99-FFE5-4098-8E2B-7224AF3DB507}" srcOrd="0" destOrd="0" parTransId="{0736EB0A-C91A-4F7F-8ED8-F454E6F25F77}" sibTransId="{E85E6FB9-DAD3-4B25-BD4A-B78EEDBD4FD2}"/>
    <dgm:cxn modelId="{64C62F2A-BD97-4E08-B2EB-596C33E19C4A}" srcId="{83E8CF37-76A8-468E-8FA1-A284DA470327}" destId="{F94618E0-DF95-49A8-8266-36C02C2B0B71}" srcOrd="2" destOrd="0" parTransId="{094B7F9E-D5AF-43C3-B45D-47EB3E7F316A}" sibTransId="{E3AF9FC2-E808-4120-9864-E20EF0B2FEF8}"/>
    <dgm:cxn modelId="{F2BAE703-D565-4201-9B34-43716D3D6000}" type="presOf" srcId="{C08F9F99-FFE5-4098-8E2B-7224AF3DB507}" destId="{129F11F5-E572-49E0-A57F-700114FED20F}" srcOrd="0" destOrd="0" presId="urn:microsoft.com/office/officeart/2005/8/layout/hierarchy3"/>
    <dgm:cxn modelId="{CD8B9FC3-B9D4-4EF9-BC6D-8D4863A204D9}" type="presOf" srcId="{436CDFA8-FA84-4C5F-BB55-1C3160E8E686}" destId="{DA1714B2-49AB-4B8E-A0E2-F4103C11F604}" srcOrd="0" destOrd="0" presId="urn:microsoft.com/office/officeart/2005/8/layout/hierarchy3"/>
    <dgm:cxn modelId="{1A47C1D4-6660-4D31-8CE8-D23025514FCE}" srcId="{83E8CF37-76A8-468E-8FA1-A284DA470327}" destId="{436CDFA8-FA84-4C5F-BB55-1C3160E8E686}" srcOrd="1" destOrd="0" parTransId="{33ACF507-00AE-4831-861D-BE4F7D030C2A}" sibTransId="{55138639-7DDE-408A-A62B-AFEA65AF3F15}"/>
    <dgm:cxn modelId="{49143138-CF11-4DE2-8382-D2ABB0A045A9}" type="presOf" srcId="{1BD9346E-448E-436F-9A6F-9B45286FB5EB}" destId="{C9F684F1-3AC4-4655-BE92-CEFACF46329D}" srcOrd="0" destOrd="0" presId="urn:microsoft.com/office/officeart/2005/8/layout/hierarchy3"/>
    <dgm:cxn modelId="{3C672927-7860-4D8E-B6C0-FBE11FC331F5}" type="presOf" srcId="{83E8CF37-76A8-468E-8FA1-A284DA470327}" destId="{7E855FD2-CFE3-403B-B470-E0B145EF39E4}" srcOrd="0" destOrd="0" presId="urn:microsoft.com/office/officeart/2005/8/layout/hierarchy3"/>
    <dgm:cxn modelId="{C21DBB91-CEE7-4E42-ADF8-2E8BD6354847}" srcId="{F94618E0-DF95-49A8-8266-36C02C2B0B71}" destId="{45A8E19F-EB2A-4906-BE47-36686600CDB9}" srcOrd="0" destOrd="0" parTransId="{1523E680-34BC-4D61-BAC0-FD02A78B30E4}" sibTransId="{01BDD1FE-8AFB-42D5-A066-AB6ADA5D47B2}"/>
    <dgm:cxn modelId="{318ACCFE-7205-48B0-AC06-9D0086E44186}" type="presOf" srcId="{178EFD2B-7C50-46F2-8317-8F595802F650}" destId="{9E9BC0F8-4D1B-45DA-887A-20E2E418543A}" srcOrd="0" destOrd="0" presId="urn:microsoft.com/office/officeart/2005/8/layout/hierarchy3"/>
    <dgm:cxn modelId="{73C6202B-26FA-4C7C-B4AD-D06C2B40E326}" srcId="{C08F9F99-FFE5-4098-8E2B-7224AF3DB507}" destId="{6F8D92A5-6616-4D86-A47D-D310696399BA}" srcOrd="0" destOrd="0" parTransId="{C09B634C-26D5-4313-AFC9-8CD16D1A8637}" sibTransId="{29790F9B-BFAF-413B-AC13-31CCD13A8491}"/>
    <dgm:cxn modelId="{DDF2F1B6-C116-4773-81F0-129C26BBEA60}" srcId="{436CDFA8-FA84-4C5F-BB55-1C3160E8E686}" destId="{1BD9346E-448E-436F-9A6F-9B45286FB5EB}" srcOrd="0" destOrd="0" parTransId="{178EFD2B-7C50-46F2-8317-8F595802F650}" sibTransId="{CE5BDD7E-FE43-4162-B733-30DC8DF35CB6}"/>
    <dgm:cxn modelId="{F4540138-A5D3-419D-BAAC-6E3D35817D76}" type="presOf" srcId="{C09B634C-26D5-4313-AFC9-8CD16D1A8637}" destId="{070F36D1-B855-40DA-B258-2C23E7893F75}" srcOrd="0" destOrd="0" presId="urn:microsoft.com/office/officeart/2005/8/layout/hierarchy3"/>
    <dgm:cxn modelId="{8C9823A2-C199-4AEE-BBC1-2AF8DC5E7421}" type="presOf" srcId="{F94618E0-DF95-49A8-8266-36C02C2B0B71}" destId="{4EC66B20-6579-4D8A-A482-7B359E457C03}" srcOrd="1" destOrd="0" presId="urn:microsoft.com/office/officeart/2005/8/layout/hierarchy3"/>
    <dgm:cxn modelId="{B9B6E866-DB03-4D3B-9DDF-885DCA152129}" type="presParOf" srcId="{7E855FD2-CFE3-403B-B470-E0B145EF39E4}" destId="{D4475FA3-9D6F-4BCC-B0C4-73151F6E96D4}" srcOrd="0" destOrd="0" presId="urn:microsoft.com/office/officeart/2005/8/layout/hierarchy3"/>
    <dgm:cxn modelId="{BB908A4B-D9C0-4FE4-AEC1-E678A298DA4C}" type="presParOf" srcId="{D4475FA3-9D6F-4BCC-B0C4-73151F6E96D4}" destId="{3793E2B5-06D5-4591-9954-F048017AD18A}" srcOrd="0" destOrd="0" presId="urn:microsoft.com/office/officeart/2005/8/layout/hierarchy3"/>
    <dgm:cxn modelId="{503EC62F-9D6B-499C-9AAA-5AE352E3967F}" type="presParOf" srcId="{3793E2B5-06D5-4591-9954-F048017AD18A}" destId="{129F11F5-E572-49E0-A57F-700114FED20F}" srcOrd="0" destOrd="0" presId="urn:microsoft.com/office/officeart/2005/8/layout/hierarchy3"/>
    <dgm:cxn modelId="{F7E2D1AA-0237-41F8-9A04-E3D7ACECA615}" type="presParOf" srcId="{3793E2B5-06D5-4591-9954-F048017AD18A}" destId="{13980248-9E7B-4CBC-9597-C86D10C9FC89}" srcOrd="1" destOrd="0" presId="urn:microsoft.com/office/officeart/2005/8/layout/hierarchy3"/>
    <dgm:cxn modelId="{F3F9B194-2277-4E78-A0AB-7930C0090758}" type="presParOf" srcId="{D4475FA3-9D6F-4BCC-B0C4-73151F6E96D4}" destId="{A725BC58-9061-4393-86D5-5B7BB0460266}" srcOrd="1" destOrd="0" presId="urn:microsoft.com/office/officeart/2005/8/layout/hierarchy3"/>
    <dgm:cxn modelId="{1318CD17-511E-4F91-9074-C2EA6159EF0C}" type="presParOf" srcId="{A725BC58-9061-4393-86D5-5B7BB0460266}" destId="{070F36D1-B855-40DA-B258-2C23E7893F75}" srcOrd="0" destOrd="0" presId="urn:microsoft.com/office/officeart/2005/8/layout/hierarchy3"/>
    <dgm:cxn modelId="{F7044238-9F16-4366-8988-4B20B22CEBB9}" type="presParOf" srcId="{A725BC58-9061-4393-86D5-5B7BB0460266}" destId="{6EB1D3FB-B0AC-438B-B7D6-DDAF424DE211}" srcOrd="1" destOrd="0" presId="urn:microsoft.com/office/officeart/2005/8/layout/hierarchy3"/>
    <dgm:cxn modelId="{DE2EA779-5967-423C-96A4-BA1B30927662}" type="presParOf" srcId="{7E855FD2-CFE3-403B-B470-E0B145EF39E4}" destId="{99AB96B7-9B6B-4BB4-81E0-160471B5350A}" srcOrd="1" destOrd="0" presId="urn:microsoft.com/office/officeart/2005/8/layout/hierarchy3"/>
    <dgm:cxn modelId="{4BBB5FC8-81C3-488B-99EA-2CA2204A9DF0}" type="presParOf" srcId="{99AB96B7-9B6B-4BB4-81E0-160471B5350A}" destId="{2D974510-A937-4E83-94D1-7DB691B9AA20}" srcOrd="0" destOrd="0" presId="urn:microsoft.com/office/officeart/2005/8/layout/hierarchy3"/>
    <dgm:cxn modelId="{9CDADCAE-DEFF-4690-9A7B-6E88FF6E16E8}" type="presParOf" srcId="{2D974510-A937-4E83-94D1-7DB691B9AA20}" destId="{DA1714B2-49AB-4B8E-A0E2-F4103C11F604}" srcOrd="0" destOrd="0" presId="urn:microsoft.com/office/officeart/2005/8/layout/hierarchy3"/>
    <dgm:cxn modelId="{22D4EF3A-45C0-4F57-858C-79A08CF7B767}" type="presParOf" srcId="{2D974510-A937-4E83-94D1-7DB691B9AA20}" destId="{3AC2B4CF-5AFD-48F0-9170-C9E0AA1B6E7D}" srcOrd="1" destOrd="0" presId="urn:microsoft.com/office/officeart/2005/8/layout/hierarchy3"/>
    <dgm:cxn modelId="{CCE32D2F-DDFB-4D68-8E30-44CA09D1AED6}" type="presParOf" srcId="{99AB96B7-9B6B-4BB4-81E0-160471B5350A}" destId="{3CAA8F68-E4C9-4DB7-9817-EEB0F9E90C1D}" srcOrd="1" destOrd="0" presId="urn:microsoft.com/office/officeart/2005/8/layout/hierarchy3"/>
    <dgm:cxn modelId="{DF00CAD1-E603-4E15-9F2E-D30BEB090743}" type="presParOf" srcId="{3CAA8F68-E4C9-4DB7-9817-EEB0F9E90C1D}" destId="{9E9BC0F8-4D1B-45DA-887A-20E2E418543A}" srcOrd="0" destOrd="0" presId="urn:microsoft.com/office/officeart/2005/8/layout/hierarchy3"/>
    <dgm:cxn modelId="{D0ECEE2A-6725-4A25-B306-9D448A0AD8EE}" type="presParOf" srcId="{3CAA8F68-E4C9-4DB7-9817-EEB0F9E90C1D}" destId="{C9F684F1-3AC4-4655-BE92-CEFACF46329D}" srcOrd="1" destOrd="0" presId="urn:microsoft.com/office/officeart/2005/8/layout/hierarchy3"/>
    <dgm:cxn modelId="{FFC453BE-7997-41BD-9959-A341D65B270D}" type="presParOf" srcId="{7E855FD2-CFE3-403B-B470-E0B145EF39E4}" destId="{1952AF75-181A-4389-912B-947BE154C55B}" srcOrd="2" destOrd="0" presId="urn:microsoft.com/office/officeart/2005/8/layout/hierarchy3"/>
    <dgm:cxn modelId="{FFCE1AFC-FFA1-49A2-B521-6332976BC940}" type="presParOf" srcId="{1952AF75-181A-4389-912B-947BE154C55B}" destId="{A4647225-90B0-4A24-8DF4-06CEC3A0AD0A}" srcOrd="0" destOrd="0" presId="urn:microsoft.com/office/officeart/2005/8/layout/hierarchy3"/>
    <dgm:cxn modelId="{1E74F6C1-F285-40E1-880A-8A71B4078C6B}" type="presParOf" srcId="{A4647225-90B0-4A24-8DF4-06CEC3A0AD0A}" destId="{384F45C4-1641-4E47-972F-9F2436BFCFA9}" srcOrd="0" destOrd="0" presId="urn:microsoft.com/office/officeart/2005/8/layout/hierarchy3"/>
    <dgm:cxn modelId="{2CEEFDFA-4247-4429-BBEF-03644102B69C}" type="presParOf" srcId="{A4647225-90B0-4A24-8DF4-06CEC3A0AD0A}" destId="{4EC66B20-6579-4D8A-A482-7B359E457C03}" srcOrd="1" destOrd="0" presId="urn:microsoft.com/office/officeart/2005/8/layout/hierarchy3"/>
    <dgm:cxn modelId="{8C612560-0D2C-4308-B3EF-B50FAC378891}" type="presParOf" srcId="{1952AF75-181A-4389-912B-947BE154C55B}" destId="{D8DDF09C-FF28-4DBD-B432-D5F190706F82}" srcOrd="1" destOrd="0" presId="urn:microsoft.com/office/officeart/2005/8/layout/hierarchy3"/>
    <dgm:cxn modelId="{1394116B-AF46-4420-877B-F18D3980B021}" type="presParOf" srcId="{D8DDF09C-FF28-4DBD-B432-D5F190706F82}" destId="{9011A37F-7DF9-42EB-AE56-BFC555235723}" srcOrd="0" destOrd="0" presId="urn:microsoft.com/office/officeart/2005/8/layout/hierarchy3"/>
    <dgm:cxn modelId="{6005B1D6-CBCF-4AE9-A700-D15E1BE68EAA}" type="presParOf" srcId="{D8DDF09C-FF28-4DBD-B432-D5F190706F82}" destId="{824AEA66-09C7-4EE7-9F0F-B7FDA5BC1B4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CD63722-F855-4BE1-B9CB-4BE418A16A5F}">
      <dsp:nvSpPr>
        <dsp:cNvPr id="0" name=""/>
        <dsp:cNvSpPr/>
      </dsp:nvSpPr>
      <dsp:spPr>
        <a:xfrm rot="16200000">
          <a:off x="558061" y="-558061"/>
          <a:ext cx="2412268" cy="3528392"/>
        </a:xfrm>
        <a:prstGeom prst="round1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 dirty="0"/>
        </a:p>
      </dsp:txBody>
      <dsp:txXfrm rot="16200000">
        <a:off x="859595" y="-859595"/>
        <a:ext cx="1809201" cy="3528392"/>
      </dsp:txXfrm>
    </dsp:sp>
    <dsp:sp modelId="{43458287-FA40-43E7-A1AE-1701035B7618}">
      <dsp:nvSpPr>
        <dsp:cNvPr id="0" name=""/>
        <dsp:cNvSpPr/>
      </dsp:nvSpPr>
      <dsp:spPr>
        <a:xfrm>
          <a:off x="3528392" y="0"/>
          <a:ext cx="3528392" cy="2412268"/>
        </a:xfrm>
        <a:prstGeom prst="round1Rect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 dirty="0"/>
        </a:p>
      </dsp:txBody>
      <dsp:txXfrm>
        <a:off x="3528392" y="0"/>
        <a:ext cx="3528392" cy="1809201"/>
      </dsp:txXfrm>
    </dsp:sp>
    <dsp:sp modelId="{FFF8E7D4-4D2E-48EF-AB3B-015F8EB6F1D9}">
      <dsp:nvSpPr>
        <dsp:cNvPr id="0" name=""/>
        <dsp:cNvSpPr/>
      </dsp:nvSpPr>
      <dsp:spPr>
        <a:xfrm rot="10800000">
          <a:off x="0" y="2412268"/>
          <a:ext cx="3528392" cy="2412268"/>
        </a:xfrm>
        <a:prstGeom prst="round1Rect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 dirty="0"/>
        </a:p>
      </dsp:txBody>
      <dsp:txXfrm rot="10800000">
        <a:off x="0" y="3015335"/>
        <a:ext cx="3528392" cy="1809201"/>
      </dsp:txXfrm>
    </dsp:sp>
    <dsp:sp modelId="{F57BA25A-6E55-4B5B-84A1-9C1AC1060F59}">
      <dsp:nvSpPr>
        <dsp:cNvPr id="0" name=""/>
        <dsp:cNvSpPr/>
      </dsp:nvSpPr>
      <dsp:spPr>
        <a:xfrm rot="5400000">
          <a:off x="4086454" y="1854206"/>
          <a:ext cx="2412268" cy="3528392"/>
        </a:xfrm>
        <a:prstGeom prst="round1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 dirty="0"/>
        </a:p>
      </dsp:txBody>
      <dsp:txXfrm rot="5400000">
        <a:off x="4387987" y="2155739"/>
        <a:ext cx="1809201" cy="3528392"/>
      </dsp:txXfrm>
    </dsp:sp>
    <dsp:sp modelId="{2EED084E-82C8-468D-91C0-B06DB2334011}">
      <dsp:nvSpPr>
        <dsp:cNvPr id="0" name=""/>
        <dsp:cNvSpPr/>
      </dsp:nvSpPr>
      <dsp:spPr>
        <a:xfrm>
          <a:off x="1861247" y="1471947"/>
          <a:ext cx="3334288" cy="1880640"/>
        </a:xfrm>
        <a:prstGeom prst="roundRect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ЧТО МОЖЕТ ЗАИНТЕРЕСОВАТЬ РЕБЕНКА?</a:t>
          </a:r>
          <a:endParaRPr lang="ru-RU" sz="3000" kern="1200" dirty="0"/>
        </a:p>
      </dsp:txBody>
      <dsp:txXfrm>
        <a:off x="1861247" y="1471947"/>
        <a:ext cx="3334288" cy="188064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40A6B17-39D4-4327-B886-272EE21E6565}">
      <dsp:nvSpPr>
        <dsp:cNvPr id="0" name=""/>
        <dsp:cNvSpPr/>
      </dsp:nvSpPr>
      <dsp:spPr>
        <a:xfrm rot="21307287">
          <a:off x="1718229" y="1201907"/>
          <a:ext cx="2909377" cy="1059305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marR="0" lvl="0" indent="0" algn="ctr" defTabSz="14224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2800" kern="1200" dirty="0" smtClean="0"/>
            <a:t>Персональный компьютер</a:t>
          </a:r>
        </a:p>
      </dsp:txBody>
      <dsp:txXfrm rot="21307287">
        <a:off x="1718229" y="1201907"/>
        <a:ext cx="2909377" cy="1059305"/>
      </dsp:txXfrm>
    </dsp:sp>
    <dsp:sp modelId="{7651D0C6-42C4-4F03-BA19-B9E37DC7790E}">
      <dsp:nvSpPr>
        <dsp:cNvPr id="0" name=""/>
        <dsp:cNvSpPr/>
      </dsp:nvSpPr>
      <dsp:spPr>
        <a:xfrm>
          <a:off x="5616615" y="1080114"/>
          <a:ext cx="2271717" cy="1112116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alpha val="90000"/>
            <a:hueOff val="-3580161"/>
            <a:satOff val="16084"/>
            <a:lumOff val="1106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3580161"/>
              <a:satOff val="16084"/>
              <a:lumOff val="110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Интернет</a:t>
          </a:r>
          <a:endParaRPr lang="ru-RU" sz="2800" kern="1200" dirty="0"/>
        </a:p>
      </dsp:txBody>
      <dsp:txXfrm>
        <a:off x="5616615" y="1080114"/>
        <a:ext cx="2271717" cy="1112116"/>
      </dsp:txXfrm>
    </dsp:sp>
    <dsp:sp modelId="{1F5C944B-31E6-4891-92FD-D3FD71C8C458}">
      <dsp:nvSpPr>
        <dsp:cNvPr id="0" name=""/>
        <dsp:cNvSpPr/>
      </dsp:nvSpPr>
      <dsp:spPr>
        <a:xfrm>
          <a:off x="4491499" y="5814646"/>
          <a:ext cx="1026114" cy="1026114"/>
        </a:xfrm>
        <a:prstGeom prst="triangle">
          <a:avLst/>
        </a:prstGeom>
        <a:solidFill>
          <a:schemeClr val="accent3">
            <a:lumMod val="40000"/>
            <a:lumOff val="60000"/>
            <a:alpha val="90000"/>
          </a:schemeClr>
        </a:solidFill>
        <a:ln w="9525" cap="flat" cmpd="sng" algn="ctr">
          <a:solidFill>
            <a:schemeClr val="accent5">
              <a:tint val="40000"/>
              <a:alpha val="90000"/>
              <a:hueOff val="-7160321"/>
              <a:satOff val="32169"/>
              <a:lumOff val="2211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D5222D7-023F-4A0E-8FD2-7160EB050AF1}">
      <dsp:nvSpPr>
        <dsp:cNvPr id="0" name=""/>
        <dsp:cNvSpPr/>
      </dsp:nvSpPr>
      <dsp:spPr>
        <a:xfrm rot="21360000">
          <a:off x="1925273" y="5547764"/>
          <a:ext cx="6158564" cy="430648"/>
        </a:xfrm>
        <a:prstGeom prst="rect">
          <a:avLst/>
        </a:prstGeom>
        <a:solidFill>
          <a:schemeClr val="accent2">
            <a:lumMod val="40000"/>
            <a:lumOff val="60000"/>
            <a:alpha val="90000"/>
          </a:schemeClr>
        </a:solidFill>
        <a:ln w="9525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690E86C-F918-4C76-9598-F64073EC1985}">
      <dsp:nvSpPr>
        <dsp:cNvPr id="0" name=""/>
        <dsp:cNvSpPr/>
      </dsp:nvSpPr>
      <dsp:spPr>
        <a:xfrm rot="21360000">
          <a:off x="5049926" y="2347436"/>
          <a:ext cx="3340887" cy="1094699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Доступ к информационным ресурсам</a:t>
          </a:r>
          <a:endParaRPr lang="ru-RU" sz="2800" kern="1200" dirty="0"/>
        </a:p>
      </dsp:txBody>
      <dsp:txXfrm rot="21360000">
        <a:off x="5049926" y="2347436"/>
        <a:ext cx="3340887" cy="1094699"/>
      </dsp:txXfrm>
    </dsp:sp>
    <dsp:sp modelId="{A430347A-EF99-4A57-B3BC-CA088328CDC9}">
      <dsp:nvSpPr>
        <dsp:cNvPr id="0" name=""/>
        <dsp:cNvSpPr/>
      </dsp:nvSpPr>
      <dsp:spPr>
        <a:xfrm>
          <a:off x="5404728" y="3515648"/>
          <a:ext cx="3579111" cy="1791742"/>
        </a:xfrm>
        <a:prstGeom prst="roundRect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электронные библиотеки, базы данных, хранилища файлов</a:t>
          </a:r>
          <a:endParaRPr lang="ru-RU" sz="2500" kern="1200" dirty="0"/>
        </a:p>
      </dsp:txBody>
      <dsp:txXfrm>
        <a:off x="5404728" y="3515648"/>
        <a:ext cx="3579111" cy="1791742"/>
      </dsp:txXfrm>
    </dsp:sp>
    <dsp:sp modelId="{97B9B3DA-AEEF-4318-B54E-1E6A395B99CB}">
      <dsp:nvSpPr>
        <dsp:cNvPr id="0" name=""/>
        <dsp:cNvSpPr/>
      </dsp:nvSpPr>
      <dsp:spPr>
        <a:xfrm rot="21360000">
          <a:off x="1228893" y="3857076"/>
          <a:ext cx="3953722" cy="1744630"/>
        </a:xfrm>
        <a:prstGeom prst="roundRect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ts val="17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kern="1200" dirty="0" smtClean="0"/>
            <a:t>текстовые процессоры, электронные таблицы, программы подготовки презентаций, графические пакеты, учебные программы,   программы-тренажёры,   контролирующие программы,   демонстрирующие программы,  мультимедиа-учебники</a:t>
          </a:r>
        </a:p>
      </dsp:txBody>
      <dsp:txXfrm rot="21360000">
        <a:off x="1228893" y="3857076"/>
        <a:ext cx="3953722" cy="1744630"/>
      </dsp:txXfrm>
    </dsp:sp>
    <dsp:sp modelId="{BD3E6E51-4390-4C64-B96A-77F0F865BBF3}">
      <dsp:nvSpPr>
        <dsp:cNvPr id="0" name=""/>
        <dsp:cNvSpPr/>
      </dsp:nvSpPr>
      <dsp:spPr>
        <a:xfrm>
          <a:off x="1440168" y="2419972"/>
          <a:ext cx="3364444" cy="1324440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kern="1200" dirty="0" smtClean="0"/>
            <a:t>Программные продукты</a:t>
          </a:r>
        </a:p>
      </dsp:txBody>
      <dsp:txXfrm>
        <a:off x="1440168" y="2419972"/>
        <a:ext cx="3364444" cy="132444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29F11F5-E572-49E0-A57F-700114FED20F}">
      <dsp:nvSpPr>
        <dsp:cNvPr id="0" name=""/>
        <dsp:cNvSpPr/>
      </dsp:nvSpPr>
      <dsp:spPr>
        <a:xfrm>
          <a:off x="154684" y="689420"/>
          <a:ext cx="2614643" cy="103357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Классный руководитель</a:t>
          </a:r>
          <a:endParaRPr lang="ru-RU" sz="2400" b="1" kern="1200" dirty="0"/>
        </a:p>
      </dsp:txBody>
      <dsp:txXfrm>
        <a:off x="154684" y="689420"/>
        <a:ext cx="2614643" cy="1033570"/>
      </dsp:txXfrm>
    </dsp:sp>
    <dsp:sp modelId="{070F36D1-B855-40DA-B258-2C23E7893F75}">
      <dsp:nvSpPr>
        <dsp:cNvPr id="0" name=""/>
        <dsp:cNvSpPr/>
      </dsp:nvSpPr>
      <dsp:spPr>
        <a:xfrm>
          <a:off x="416149" y="1722991"/>
          <a:ext cx="188468" cy="13599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9950"/>
              </a:lnTo>
              <a:lnTo>
                <a:pt x="188468" y="135995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1D3FB-B0AC-438B-B7D6-DDAF424DE211}">
      <dsp:nvSpPr>
        <dsp:cNvPr id="0" name=""/>
        <dsp:cNvSpPr/>
      </dsp:nvSpPr>
      <dsp:spPr>
        <a:xfrm>
          <a:off x="604618" y="2001944"/>
          <a:ext cx="2718927" cy="21619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just" defTabSz="800100">
            <a:lnSpc>
              <a:spcPts val="17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 smtClean="0"/>
            <a:t>Проведение  классных часов  и внеклассных мероприятий (интернет ресурсы, программы подготовки презентаций,  </a:t>
          </a:r>
          <a:r>
            <a:rPr lang="ru-RU" sz="1800" i="1" kern="1200" dirty="0" err="1" smtClean="0"/>
            <a:t>программы-тернажёры</a:t>
          </a:r>
          <a:r>
            <a:rPr lang="ru-RU" sz="1800" i="1" kern="1200" dirty="0" smtClean="0"/>
            <a:t>, текстовые редакторы, </a:t>
          </a:r>
          <a:r>
            <a:rPr lang="ru-RU" sz="1800" i="1" kern="1200" dirty="0" err="1" smtClean="0"/>
            <a:t>видеоредакторы</a:t>
          </a:r>
          <a:r>
            <a:rPr lang="ru-RU" sz="1800" i="1" kern="1200" dirty="0" smtClean="0"/>
            <a:t>).</a:t>
          </a:r>
          <a:endParaRPr lang="ru-RU" sz="1800" i="1" kern="1200" dirty="0"/>
        </a:p>
      </dsp:txBody>
      <dsp:txXfrm>
        <a:off x="604618" y="2001944"/>
        <a:ext cx="2718927" cy="2161994"/>
      </dsp:txXfrm>
    </dsp:sp>
    <dsp:sp modelId="{DA1714B2-49AB-4B8E-A0E2-F4103C11F604}">
      <dsp:nvSpPr>
        <dsp:cNvPr id="0" name=""/>
        <dsp:cNvSpPr/>
      </dsp:nvSpPr>
      <dsp:spPr>
        <a:xfrm>
          <a:off x="3293630" y="694817"/>
          <a:ext cx="2561017" cy="1028173"/>
        </a:xfrm>
        <a:prstGeom prst="roundRect">
          <a:avLst>
            <a:gd name="adj" fmla="val 1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Руководитель кружка «Радуга» (</a:t>
          </a:r>
          <a:r>
            <a:rPr lang="ru-RU" sz="2400" b="1" kern="1200" dirty="0" err="1" smtClean="0"/>
            <a:t>шк.газета</a:t>
          </a:r>
          <a:r>
            <a:rPr lang="ru-RU" sz="2400" b="1" kern="1200" dirty="0" smtClean="0"/>
            <a:t>)</a:t>
          </a:r>
          <a:endParaRPr lang="ru-RU" sz="2400" b="1" kern="1200" dirty="0"/>
        </a:p>
      </dsp:txBody>
      <dsp:txXfrm>
        <a:off x="3293630" y="694817"/>
        <a:ext cx="2561017" cy="1028173"/>
      </dsp:txXfrm>
    </dsp:sp>
    <dsp:sp modelId="{9E9BC0F8-4D1B-45DA-887A-20E2E418543A}">
      <dsp:nvSpPr>
        <dsp:cNvPr id="0" name=""/>
        <dsp:cNvSpPr/>
      </dsp:nvSpPr>
      <dsp:spPr>
        <a:xfrm>
          <a:off x="3549732" y="1722991"/>
          <a:ext cx="266614" cy="13603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0351"/>
              </a:lnTo>
              <a:lnTo>
                <a:pt x="266614" y="1360351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F684F1-3AC4-4655-BE92-CEFACF46329D}">
      <dsp:nvSpPr>
        <dsp:cNvPr id="0" name=""/>
        <dsp:cNvSpPr/>
      </dsp:nvSpPr>
      <dsp:spPr>
        <a:xfrm>
          <a:off x="3816346" y="1974269"/>
          <a:ext cx="2108901" cy="22181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66EA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ts val="17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i="1" kern="1200" dirty="0" smtClean="0"/>
            <a:t>Изучение возможностей программ </a:t>
          </a:r>
          <a:r>
            <a:rPr lang="en-US" sz="1800" i="1" kern="1200" dirty="0" smtClean="0"/>
            <a:t>Word</a:t>
          </a:r>
          <a:r>
            <a:rPr lang="ru-RU" sz="1800" i="1" kern="1200" dirty="0" smtClean="0"/>
            <a:t>, </a:t>
          </a:r>
          <a:r>
            <a:rPr lang="en-US" sz="1800" i="1" kern="1200" dirty="0" smtClean="0"/>
            <a:t>PowerPoint</a:t>
          </a:r>
          <a:r>
            <a:rPr lang="ru-RU" sz="1800" i="1" kern="1200" dirty="0" smtClean="0"/>
            <a:t>;</a:t>
          </a:r>
        </a:p>
        <a:p>
          <a:pPr marL="0" marR="0" lvl="0" indent="0" algn="just" defTabSz="914400" eaLnBrk="1" fontAlgn="auto" latinLnBrk="0" hangingPunct="1">
            <a:lnSpc>
              <a:spcPts val="17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i="1" kern="1200" dirty="0" smtClean="0"/>
            <a:t>Работа с ресурсами сети Интернет; Работа с оргтехникой.</a:t>
          </a:r>
        </a:p>
      </dsp:txBody>
      <dsp:txXfrm>
        <a:off x="3816346" y="1974269"/>
        <a:ext cx="2108901" cy="2218146"/>
      </dsp:txXfrm>
    </dsp:sp>
    <dsp:sp modelId="{384F45C4-1641-4E47-972F-9F2436BFCFA9}">
      <dsp:nvSpPr>
        <dsp:cNvPr id="0" name=""/>
        <dsp:cNvSpPr/>
      </dsp:nvSpPr>
      <dsp:spPr>
        <a:xfrm>
          <a:off x="5995917" y="712875"/>
          <a:ext cx="2597133" cy="1018241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Руководитель кружка ИЗО «Вдохновение»</a:t>
          </a:r>
          <a:endParaRPr lang="ru-RU" sz="2400" b="1" kern="1200" dirty="0"/>
        </a:p>
      </dsp:txBody>
      <dsp:txXfrm>
        <a:off x="5995917" y="712875"/>
        <a:ext cx="2597133" cy="1018241"/>
      </dsp:txXfrm>
    </dsp:sp>
    <dsp:sp modelId="{9011A37F-7DF9-42EB-AE56-BFC555235723}">
      <dsp:nvSpPr>
        <dsp:cNvPr id="0" name=""/>
        <dsp:cNvSpPr/>
      </dsp:nvSpPr>
      <dsp:spPr>
        <a:xfrm>
          <a:off x="6255630" y="1731116"/>
          <a:ext cx="307312" cy="13956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95616"/>
              </a:lnTo>
              <a:lnTo>
                <a:pt x="307312" y="1395616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4AEA66-09C7-4EE7-9F0F-B7FDA5BC1B4F}">
      <dsp:nvSpPr>
        <dsp:cNvPr id="0" name=""/>
        <dsp:cNvSpPr/>
      </dsp:nvSpPr>
      <dsp:spPr>
        <a:xfrm>
          <a:off x="6562943" y="1937719"/>
          <a:ext cx="2398293" cy="23780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68D3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ts val="17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i="1" kern="1200" dirty="0" smtClean="0"/>
            <a:t>Обеспечение занятия наглядностью </a:t>
          </a:r>
        </a:p>
        <a:p>
          <a:pPr marL="0" marR="0" lvl="0" indent="0" algn="just" defTabSz="914400" eaLnBrk="1" fontAlgn="auto" latinLnBrk="0" hangingPunct="1">
            <a:lnSpc>
              <a:spcPts val="17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i="1" kern="1200" dirty="0" smtClean="0"/>
            <a:t>(ресурсы Интернет, презентации, </a:t>
          </a:r>
          <a:r>
            <a:rPr lang="ru-RU" sz="1800" i="1" kern="1200" dirty="0" err="1" smtClean="0"/>
            <a:t>видеоМК</a:t>
          </a:r>
          <a:r>
            <a:rPr lang="ru-RU" sz="1800" i="1" kern="1200" dirty="0" smtClean="0"/>
            <a:t>); </a:t>
          </a:r>
        </a:p>
        <a:p>
          <a:pPr marL="0" marR="0" lvl="0" indent="0" algn="just" defTabSz="914400" eaLnBrk="1" fontAlgn="auto" latinLnBrk="0" hangingPunct="1">
            <a:lnSpc>
              <a:spcPts val="17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i="1" kern="1200" dirty="0" smtClean="0"/>
            <a:t>Изучение возможностей программы </a:t>
          </a:r>
          <a:r>
            <a:rPr lang="en-US" sz="1800" i="1" kern="1200" dirty="0" err="1" smtClean="0"/>
            <a:t>MovieMaker</a:t>
          </a:r>
          <a:r>
            <a:rPr lang="ru-RU" sz="1800" i="1" kern="1200" dirty="0" smtClean="0"/>
            <a:t>; Работа с оргтехникой, цифровой техникой.</a:t>
          </a:r>
        </a:p>
      </dsp:txBody>
      <dsp:txXfrm>
        <a:off x="6562943" y="1937719"/>
        <a:ext cx="2398293" cy="23780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E02DFC-6AA9-4016-8A35-6BE9994E16EF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6370F0-4FC5-4F80-8A87-3974C26DE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89776" cy="1470025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7356" y="2112941"/>
            <a:ext cx="5429288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E0ECA-B779-46E3-8920-C2B9985F855A}" type="datetime1">
              <a:rPr lang="en-US" smtClean="0"/>
              <a:pPr/>
              <a:t>10/1/2017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Клонина Татьяна Владимировна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4857A-15D3-47F0-B59B-4089E4B878AA}" type="datetime1">
              <a:rPr lang="en-US" smtClean="0"/>
              <a:pPr/>
              <a:t>10/1/2017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Клонина Татьяна Владимировна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C1EC8-F665-4EF1-A5F5-588E2CEA89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5B946-5382-4E61-89F9-E22298280210}" type="datetime1">
              <a:rPr lang="en-US" smtClean="0"/>
              <a:pPr/>
              <a:t>10/1/2017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Клонина Татьяна Владимировна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C1EC8-F665-4EF1-A5F5-588E2CEA89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C3399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6FD7D-1BE7-4510-B34F-44D274E3BCB4}" type="datetime1">
              <a:rPr lang="en-US" smtClean="0"/>
              <a:pPr/>
              <a:t>10/1/2017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Клонина Татьяна Владимировна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C1EC8-F665-4EF1-A5F5-588E2CEA89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6F91-1DBA-429E-9CFE-E4FA2FD41244}" type="datetime1">
              <a:rPr lang="en-US" smtClean="0"/>
              <a:pPr/>
              <a:t>10/1/2017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Клонина Татьяна Владимировна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C1EC8-F665-4EF1-A5F5-588E2CEA89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AD9BD-AD8C-4234-9563-806C806D8B6B}" type="datetime1">
              <a:rPr lang="en-US" smtClean="0"/>
              <a:pPr/>
              <a:t>10/1/2017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Клонина Татьяна Владимировна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C1EC8-F665-4EF1-A5F5-588E2CEA89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65F11-8D4E-4703-91E3-0FE1DA034044}" type="datetime1">
              <a:rPr lang="en-US" smtClean="0"/>
              <a:pPr/>
              <a:t>10/1/2017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Клонина Татьяна Владимировна</a:t>
            </a: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C1EC8-F665-4EF1-A5F5-588E2CEA89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F0027-A260-4D58-9432-8691C5DB9C0A}" type="datetime1">
              <a:rPr lang="en-US" smtClean="0"/>
              <a:pPr/>
              <a:t>10/1/2017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Клонина Татьяна Владимировна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C1EC8-F665-4EF1-A5F5-588E2CEA89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728A8-140F-4980-9892-15616CB6EC14}" type="datetime1">
              <a:rPr lang="en-US" smtClean="0"/>
              <a:pPr/>
              <a:t>10/1/2017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Клонина Татьяна Владимировна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C1EC8-F665-4EF1-A5F5-588E2CEA89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9021D-6839-4366-9815-DA0682F66A30}" type="datetime1">
              <a:rPr lang="en-US" smtClean="0"/>
              <a:pPr/>
              <a:t>10/1/2017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Клонина Татьяна Владимировна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C1EC8-F665-4EF1-A5F5-588E2CEA89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90959-E8E9-461A-B40D-BC17A0201219}" type="datetime1">
              <a:rPr lang="en-US" smtClean="0"/>
              <a:pPr/>
              <a:t>10/1/2017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Клонина Татьяна Владимировна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C1EC8-F665-4EF1-A5F5-588E2CEA89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39328-3029-4AE4-A9C7-D45A81062DD8}" type="datetime1">
              <a:rPr lang="en-US" smtClean="0"/>
              <a:pPr/>
              <a:t>10/1/2017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автор: Клонина Татьяна Владимировна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5C1EC8-F665-4EF1-A5F5-588E2CEA89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med">
    <p:fade/>
  </p:transition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jpeg"/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12" Type="http://schemas.openxmlformats.org/officeDocument/2006/relationships/image" Target="../media/image21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20080" y="548680"/>
            <a:ext cx="6836296" cy="2376264"/>
          </a:xfrm>
          <a:prstGeom prst="roundRect">
            <a:avLst/>
          </a:prstGeom>
          <a:solidFill>
            <a:schemeClr val="lt1">
              <a:alpha val="64000"/>
            </a:schemeClr>
          </a:solidFill>
          <a:ln w="952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b="1" dirty="0" smtClean="0"/>
              <a:t>Применение ИКТ во внеурочной деятельности – важнейшее условие раскрытия внутреннего потенциала учащихся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325328" y="3140968"/>
            <a:ext cx="64870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Автор:  учитель </a:t>
            </a:r>
            <a:r>
              <a:rPr lang="ru-RU" sz="2400" dirty="0" err="1" smtClean="0"/>
              <a:t>Клонина</a:t>
            </a:r>
            <a:r>
              <a:rPr lang="ru-RU" sz="2400" dirty="0" smtClean="0"/>
              <a:t> Татьяна Владимировна</a:t>
            </a:r>
          </a:p>
          <a:p>
            <a:r>
              <a:rPr lang="ru-RU" sz="2400" dirty="0" smtClean="0"/>
              <a:t>ГБОУ школа-интернат №3 г.о.Тольятти</a:t>
            </a:r>
          </a:p>
          <a:p>
            <a:r>
              <a:rPr lang="ru-RU" sz="2400" dirty="0" smtClean="0"/>
              <a:t>2016-2017 учебный год</a:t>
            </a:r>
            <a:endParaRPr lang="ru-RU" sz="24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Таким образом ИКТ технологии способствовали в рамках мероприятия решению задач:</a:t>
            </a:r>
            <a:endParaRPr lang="ru-RU" sz="3200" b="1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idx="1"/>
          </p:nvPr>
        </p:nvSpPr>
        <p:spPr bwMode="auto">
          <a:xfrm>
            <a:off x="457200" y="1587564"/>
            <a:ext cx="8229600" cy="378565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расширить знания учащихся об угрозах в сети Интернет, </a:t>
            </a:r>
            <a:endParaRPr lang="ru-RU" sz="2400" dirty="0" smtClean="0"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способствовать формированию навыков распознавания угроз и оценки рисков, </a:t>
            </a:r>
            <a:endParaRPr lang="ru-RU" sz="2400" dirty="0" smtClean="0"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способствовать развитию мыслительной деятельности учащихся: учить анализировать и сравнивать - при обсуждении видео и презентаций, при выполнении практической работы; </a:t>
            </a:r>
            <a:endParaRPr lang="ru-RU" sz="2400" dirty="0" smtClean="0"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воспитывать  культуру общения с помощью сети Интернет.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Клонина Татьяна Владимировна</a:t>
            </a:r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b="1" dirty="0" smtClean="0"/>
              <a:t>Акция «Час кода в России»</a:t>
            </a:r>
            <a:r>
              <a:rPr lang="ru-RU" dirty="0" smtClean="0">
                <a:cs typeface="Arial" pitchFamily="34" charset="0"/>
              </a:rPr>
              <a:t/>
            </a:r>
            <a:br>
              <a:rPr lang="ru-RU" dirty="0" smtClean="0">
                <a:cs typeface="Arial" pitchFamily="34" charset="0"/>
              </a:rPr>
            </a:br>
            <a:endParaRPr lang="ru-RU" dirty="0"/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467544" y="857618"/>
            <a:ext cx="8103971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  <a:tabLst>
                <a:tab pos="1409700" algn="l"/>
              </a:tabLst>
            </a:pPr>
            <a:r>
              <a:rPr lang="ru-RU" sz="2400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ЦЕЛИ МЕРОПРИЯТИЯ</a:t>
            </a:r>
            <a:r>
              <a:rPr lang="ru-RU" sz="2400" dirty="0" smtClean="0">
                <a:solidFill>
                  <a:srgbClr val="C00000"/>
                </a:solidFill>
                <a:cs typeface="Arial" pitchFamily="34" charset="0"/>
              </a:rPr>
              <a:t>: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14097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расширение знаний о профессии программиста;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14097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формирование интереса учащихся к изучению информатики и программирования; </a:t>
            </a:r>
            <a:endParaRPr lang="ru-RU" sz="2800" dirty="0" smtClean="0">
              <a:cs typeface="Arial" pitchFamily="34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14097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формирование навыков программирования при выполнении практических заданий на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онлайн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тренажерах;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14097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развитие мыслительной деятельности учащихся;</a:t>
            </a:r>
            <a:endParaRPr lang="ru-RU" sz="2800" dirty="0" smtClean="0"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14097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воспитание  культуры общения с помощью сети Интернет.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Клонина Татьяна Владимировна</a:t>
            </a:r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827584" y="836712"/>
            <a:ext cx="748883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1.	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Просмотр мотивационного ролика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«Ты можешь всё»</a:t>
            </a:r>
            <a:r>
              <a:rPr lang="ru-RU" sz="2000" dirty="0" smtClean="0">
                <a:ea typeface="Calibri" pitchFamily="34" charset="0"/>
                <a:cs typeface="Times New Roman" pitchFamily="18" charset="0"/>
              </a:rPr>
              <a:t>, обсуждение.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R="0" lvl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2.	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Видеолекция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«Чудеса, сотворенные кодом».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R="0" lvl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3.	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Практикум: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R="0" lvl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Работа с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онлайн</a:t>
            </a:r>
            <a:r>
              <a:rPr lang="ru-RU" sz="2000" dirty="0" err="1" smtClean="0">
                <a:ea typeface="Calibri" pitchFamily="34" charset="0"/>
                <a:cs typeface="Times New Roman" pitchFamily="18" charset="0"/>
              </a:rPr>
              <a:t>-тренажёром</a:t>
            </a:r>
            <a:r>
              <a:rPr lang="ru-RU" sz="2000" dirty="0" smtClean="0">
                <a:ea typeface="Calibri" pitchFamily="34" charset="0"/>
                <a:cs typeface="Times New Roman" pitchFamily="18" charset="0"/>
              </a:rPr>
              <a:t> «Лабиринты», «Искатель  сокровищ».</a:t>
            </a:r>
          </a:p>
          <a:p>
            <a:pPr marR="0" lvl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4. Вручение сертификатов.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8702" y="-198784"/>
            <a:ext cx="8229600" cy="1143000"/>
          </a:xfrm>
        </p:spPr>
        <p:txBody>
          <a:bodyPr/>
          <a:lstStyle/>
          <a:p>
            <a:r>
              <a:rPr lang="ru-RU" b="1" dirty="0" smtClean="0"/>
              <a:t>План мероприятия</a:t>
            </a:r>
            <a:endParaRPr lang="ru-RU" b="1" dirty="0"/>
          </a:p>
        </p:txBody>
      </p:sp>
      <p:grpSp>
        <p:nvGrpSpPr>
          <p:cNvPr id="20" name="Группа 19"/>
          <p:cNvGrpSpPr/>
          <p:nvPr/>
        </p:nvGrpSpPr>
        <p:grpSpPr>
          <a:xfrm>
            <a:off x="395536" y="3212976"/>
            <a:ext cx="2627784" cy="1916832"/>
            <a:chOff x="2627784" y="1988840"/>
            <a:chExt cx="4905546" cy="3408754"/>
          </a:xfrm>
        </p:grpSpPr>
        <p:pic>
          <p:nvPicPr>
            <p:cNvPr id="21" name="Picture 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627784" y="1988840"/>
              <a:ext cx="4905546" cy="340875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</p:pic>
        <p:pic>
          <p:nvPicPr>
            <p:cNvPr id="22" name="Picture 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385206" y="1988840"/>
              <a:ext cx="2240577" cy="187220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</p:pic>
      </p:grpSp>
      <p:pic>
        <p:nvPicPr>
          <p:cNvPr id="24" name="Picture 5" descr="F:\2016-2017 УЧЕБНЫЙ ГОД\для выступления на педсовет\наглядность для педсовета\IMG_20151218_14254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75856" y="3645024"/>
            <a:ext cx="3275856" cy="2456892"/>
          </a:xfrm>
          <a:prstGeom prst="rect">
            <a:avLst/>
          </a:prstGeom>
          <a:noFill/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733256" y="2924944"/>
            <a:ext cx="2231232" cy="1673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Нижний колонтитул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Клонина Татьяна Владимировна</a:t>
            </a:r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57166"/>
            <a:ext cx="8458200" cy="1470025"/>
          </a:xfrm>
        </p:spPr>
        <p:txBody>
          <a:bodyPr>
            <a:normAutofit fontScale="90000"/>
          </a:bodyPr>
          <a:lstStyle/>
          <a:p>
            <a:pPr lvl="0"/>
            <a:r>
              <a:rPr lang="ru-RU" sz="3200" b="1" dirty="0" smtClean="0">
                <a:solidFill>
                  <a:srgbClr val="F68D36"/>
                </a:solidFill>
                <a:ea typeface="Times New Roman" pitchFamily="18" charset="0"/>
                <a:cs typeface="Times New Roman" pitchFamily="18" charset="0"/>
              </a:rPr>
              <a:t>ИКТ технологии, применяемые на внеклассных занятиях помогают внедрению в педагогический процесс современных воспитательных технологий:</a:t>
            </a:r>
            <a:r>
              <a:rPr lang="ru-RU" sz="3200" b="1" dirty="0" smtClean="0">
                <a:solidFill>
                  <a:srgbClr val="F68D36"/>
                </a:solidFill>
                <a:cs typeface="Arial" pitchFamily="34" charset="0"/>
              </a:rPr>
              <a:t/>
            </a:r>
            <a:br>
              <a:rPr lang="ru-RU" sz="3200" b="1" dirty="0" smtClean="0">
                <a:solidFill>
                  <a:srgbClr val="F68D36"/>
                </a:solidFill>
                <a:cs typeface="Arial" pitchFamily="34" charset="0"/>
              </a:rPr>
            </a:br>
            <a:endParaRPr lang="ru-RU" sz="3200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755576" y="1831464"/>
            <a:ext cx="8208912" cy="2677656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личностно-ориентированная технология;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технология учебной игры;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технология развития критического мышления;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технология проведения учебных дискуссий;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технология педагогической поддержки 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тьюторство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);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технология создания ситуации успеха;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шоу-технологии.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936104"/>
          </a:xfrm>
          <a:prstGeom prst="roundRect">
            <a:avLst/>
          </a:prstGeom>
          <a:ln w="952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b="1" dirty="0" smtClean="0"/>
              <a:t>Работа кружка «Радуга» не возможна без информационно-коммуникативных технологий</a:t>
            </a:r>
            <a:endParaRPr lang="ru-RU" sz="2800" dirty="0"/>
          </a:p>
        </p:txBody>
      </p:sp>
      <p:sp>
        <p:nvSpPr>
          <p:cNvPr id="7" name="Пятиугольник 6"/>
          <p:cNvSpPr/>
          <p:nvPr/>
        </p:nvSpPr>
        <p:spPr>
          <a:xfrm rot="5400000">
            <a:off x="935596" y="540060"/>
            <a:ext cx="1008112" cy="2520280"/>
          </a:xfrm>
          <a:prstGeom prst="homePlate">
            <a:avLst>
              <a:gd name="adj" fmla="val 27448"/>
            </a:avLst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Кружок «РАДУГА»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8" name="Нашивка 7"/>
          <p:cNvSpPr/>
          <p:nvPr/>
        </p:nvSpPr>
        <p:spPr>
          <a:xfrm rot="5400000">
            <a:off x="611560" y="1728192"/>
            <a:ext cx="1656183" cy="2520280"/>
          </a:xfrm>
          <a:prstGeom prst="chevron">
            <a:avLst>
              <a:gd name="adj" fmla="val 17225"/>
            </a:avLst>
          </a:prstGeom>
          <a:solidFill>
            <a:srgbClr val="66EA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ЦЕЛЬ РАБОТЫ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9" name="Нашивка 8"/>
          <p:cNvSpPr/>
          <p:nvPr/>
        </p:nvSpPr>
        <p:spPr>
          <a:xfrm rot="5400000">
            <a:off x="625252" y="3226668"/>
            <a:ext cx="1628800" cy="2520280"/>
          </a:xfrm>
          <a:prstGeom prst="chevron">
            <a:avLst>
              <a:gd name="adj" fmla="val 20422"/>
            </a:avLst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ИКТ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с двумя скругленными соседними углами 9"/>
          <p:cNvSpPr/>
          <p:nvPr/>
        </p:nvSpPr>
        <p:spPr>
          <a:xfrm rot="5400000">
            <a:off x="5514958" y="-1446997"/>
            <a:ext cx="634365" cy="6264696"/>
          </a:xfrm>
          <a:prstGeom prst="round2SameRect">
            <a:avLst>
              <a:gd name="adj1" fmla="val 22246"/>
              <a:gd name="adj2" fmla="val 0"/>
            </a:avLst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270" wrap="square">
            <a:spAutoFit/>
          </a:bodyPr>
          <a:lstStyle/>
          <a:p>
            <a:pPr lvl="0"/>
            <a:r>
              <a:rPr lang="ru-RU" sz="2400" dirty="0" smtClean="0"/>
              <a:t>Редакция школьной газеты</a:t>
            </a:r>
            <a:endParaRPr lang="ru-RU" sz="2400" dirty="0"/>
          </a:p>
        </p:txBody>
      </p:sp>
      <p:sp>
        <p:nvSpPr>
          <p:cNvPr id="11" name="Прямоугольник с двумя скругленными соседними углами 10"/>
          <p:cNvSpPr/>
          <p:nvPr/>
        </p:nvSpPr>
        <p:spPr>
          <a:xfrm rot="5400000">
            <a:off x="5150744" y="-285352"/>
            <a:ext cx="1362789" cy="6264698"/>
          </a:xfrm>
          <a:prstGeom prst="round2SameRect">
            <a:avLst>
              <a:gd name="adj1" fmla="val 19811"/>
              <a:gd name="adj2" fmla="val 0"/>
            </a:avLst>
          </a:prstGeom>
          <a:solidFill>
            <a:schemeClr val="bg1"/>
          </a:solidFill>
          <a:ln w="28575">
            <a:solidFill>
              <a:srgbClr val="66EA50"/>
            </a:solidFill>
          </a:ln>
        </p:spPr>
        <p:txBody>
          <a:bodyPr vert="vert270" wrap="square">
            <a:spAutoFit/>
          </a:bodyPr>
          <a:lstStyle/>
          <a:p>
            <a:pPr lvl="0">
              <a:lnSpc>
                <a:spcPts val="2000"/>
              </a:lnSpc>
            </a:pPr>
            <a:r>
              <a:rPr lang="ru-RU" sz="2400" dirty="0" smtClean="0"/>
              <a:t>Воспитание коммуникативной гармонично развитой и социально адаптированной личности учащегося посредством участия в создании школьной газеты</a:t>
            </a:r>
            <a:endParaRPr lang="ru-RU" sz="2400" dirty="0"/>
          </a:p>
        </p:txBody>
      </p:sp>
      <p:sp>
        <p:nvSpPr>
          <p:cNvPr id="12" name="Прямоугольник с двумя скругленными соседними углами 11"/>
          <p:cNvSpPr/>
          <p:nvPr/>
        </p:nvSpPr>
        <p:spPr>
          <a:xfrm rot="5400000">
            <a:off x="5182664" y="1159344"/>
            <a:ext cx="1298949" cy="6264698"/>
          </a:xfrm>
          <a:prstGeom prst="round2SameRect">
            <a:avLst>
              <a:gd name="adj1" fmla="val 10606"/>
              <a:gd name="adj2" fmla="val 0"/>
            </a:avLst>
          </a:prstGeom>
          <a:solidFill>
            <a:schemeClr val="bg1"/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vert="vert270" wrap="square">
            <a:spAutoFit/>
          </a:bodyPr>
          <a:lstStyle/>
          <a:p>
            <a:pPr lvl="0" algn="just">
              <a:lnSpc>
                <a:spcPts val="2000"/>
              </a:lnSpc>
              <a:defRPr/>
            </a:pPr>
            <a:r>
              <a:rPr lang="ru-RU" sz="2400" dirty="0" smtClean="0"/>
              <a:t>программы </a:t>
            </a:r>
            <a:r>
              <a:rPr lang="en-US" sz="2400" dirty="0" smtClean="0"/>
              <a:t>Word</a:t>
            </a:r>
            <a:r>
              <a:rPr lang="ru-RU" sz="2400" dirty="0" smtClean="0"/>
              <a:t>, </a:t>
            </a:r>
            <a:r>
              <a:rPr lang="en-US" sz="2400" dirty="0" smtClean="0"/>
              <a:t>PowerPoint</a:t>
            </a:r>
            <a:r>
              <a:rPr lang="ru-RU" sz="2400" dirty="0" smtClean="0"/>
              <a:t>;</a:t>
            </a:r>
          </a:p>
          <a:p>
            <a:pPr lvl="0" algn="just">
              <a:lnSpc>
                <a:spcPts val="2000"/>
              </a:lnSpc>
              <a:defRPr/>
            </a:pPr>
            <a:r>
              <a:rPr lang="ru-RU" sz="2400" dirty="0" smtClean="0"/>
              <a:t>Работа с ресурсами сети Интернет; </a:t>
            </a:r>
          </a:p>
          <a:p>
            <a:pPr lvl="0" algn="just">
              <a:lnSpc>
                <a:spcPts val="2000"/>
              </a:lnSpc>
              <a:defRPr/>
            </a:pPr>
            <a:r>
              <a:rPr lang="ru-RU" sz="2400" dirty="0" smtClean="0"/>
              <a:t>Работа с оргтехникой;</a:t>
            </a:r>
          </a:p>
          <a:p>
            <a:pPr lvl="0" algn="just">
              <a:lnSpc>
                <a:spcPts val="2000"/>
              </a:lnSpc>
              <a:defRPr/>
            </a:pPr>
            <a:r>
              <a:rPr lang="ru-RU" sz="2400" dirty="0" smtClean="0"/>
              <a:t>Работа с цифровой техникой</a:t>
            </a:r>
          </a:p>
        </p:txBody>
      </p:sp>
      <p:sp>
        <p:nvSpPr>
          <p:cNvPr id="13" name="Нижний колонтитул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Клонина Татьяна Владимировна</a:t>
            </a:r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89776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CC3399"/>
                </a:solidFill>
              </a:rPr>
              <a:t>ИКТ на занятиях кружка «Радуга»</a:t>
            </a:r>
            <a:endParaRPr lang="ru-RU" b="1" dirty="0">
              <a:solidFill>
                <a:srgbClr val="CC33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899592" y="1556792"/>
            <a:ext cx="7344816" cy="1752600"/>
          </a:xfrm>
        </p:spPr>
        <p:txBody>
          <a:bodyPr>
            <a:normAutofit fontScale="85000" lnSpcReduction="20000"/>
          </a:bodyPr>
          <a:lstStyle/>
          <a:p>
            <a:pPr marL="0" indent="361950" algn="just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ru-RU" i="1" dirty="0" smtClean="0"/>
              <a:t>Изучение возможностей программ </a:t>
            </a:r>
            <a:r>
              <a:rPr lang="en-US" i="1" dirty="0" smtClean="0"/>
              <a:t>Word</a:t>
            </a:r>
            <a:r>
              <a:rPr lang="ru-RU" i="1" dirty="0" smtClean="0"/>
              <a:t>, </a:t>
            </a:r>
            <a:r>
              <a:rPr lang="en-US" i="1" dirty="0" smtClean="0"/>
              <a:t>PowerPoint</a:t>
            </a:r>
            <a:r>
              <a:rPr lang="ru-RU" i="1" dirty="0" smtClean="0"/>
              <a:t>, </a:t>
            </a:r>
            <a:r>
              <a:rPr lang="en-US" i="1" dirty="0" smtClean="0"/>
              <a:t>Point</a:t>
            </a:r>
            <a:r>
              <a:rPr lang="ru-RU" i="1" dirty="0" smtClean="0"/>
              <a:t>;</a:t>
            </a:r>
          </a:p>
          <a:p>
            <a:pPr marL="0" indent="361950" algn="just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ru-RU" i="1" dirty="0" smtClean="0"/>
              <a:t>Работа с ресурсами сети Интернет;</a:t>
            </a:r>
          </a:p>
          <a:p>
            <a:pPr marL="0" indent="361950" algn="just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ru-RU" i="1" dirty="0" smtClean="0"/>
              <a:t>Работа с оргтехникой;</a:t>
            </a:r>
          </a:p>
          <a:p>
            <a:pPr marL="0" indent="361950" algn="just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ru-RU" i="1" dirty="0" smtClean="0"/>
              <a:t>Работа с электронной техникой.</a:t>
            </a:r>
          </a:p>
          <a:p>
            <a:endParaRPr lang="ru-RU" dirty="0"/>
          </a:p>
        </p:txBody>
      </p:sp>
      <p:pic>
        <p:nvPicPr>
          <p:cNvPr id="4" name="Рисунок 3" descr="G:\DCIM\103___03\IMG_543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761656"/>
            <a:ext cx="914400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образец 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4747846" cy="6858000"/>
          </a:xfrm>
        </p:spPr>
      </p:pic>
      <p:pic>
        <p:nvPicPr>
          <p:cNvPr id="5" name="Рисунок 4" descr="образец 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396154" y="0"/>
            <a:ext cx="4747846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9478638">
            <a:off x="2263402" y="3321695"/>
            <a:ext cx="1986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РАБОТА НОВИЧКА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9478638">
            <a:off x="4270045" y="3577691"/>
            <a:ext cx="2871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РАБОТА  ПОСЛЕ ОБУЧЕНИЯ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" name="Рисунок 9" descr="газета Поспелов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0"/>
            <a:ext cx="4747846" cy="6858000"/>
          </a:xfrm>
          <a:prstGeom prst="rect">
            <a:avLst/>
          </a:prstGeom>
        </p:spPr>
      </p:pic>
      <p:pic>
        <p:nvPicPr>
          <p:cNvPr id="9" name="Рисунок 8" descr="23 февраля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4716016" y="0"/>
            <a:ext cx="4464496" cy="6858000"/>
          </a:xfrm>
          <a:prstGeom prst="rect">
            <a:avLst/>
          </a:prstGeom>
        </p:spPr>
      </p:pic>
      <p:grpSp>
        <p:nvGrpSpPr>
          <p:cNvPr id="20" name="Группа 19"/>
          <p:cNvGrpSpPr/>
          <p:nvPr/>
        </p:nvGrpSpPr>
        <p:grpSpPr>
          <a:xfrm>
            <a:off x="0" y="-99392"/>
            <a:ext cx="9144000" cy="6858000"/>
            <a:chOff x="0" y="332656"/>
            <a:chExt cx="9144000" cy="6858000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0" y="332656"/>
              <a:ext cx="9144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rgbClr val="CC3399"/>
                  </a:solidFill>
                </a:rPr>
                <a:t>Выпуски школьной газеты «РАДУГА» </a:t>
              </a:r>
              <a:endParaRPr lang="ru-RU" sz="3600" dirty="0">
                <a:solidFill>
                  <a:srgbClr val="CC3399"/>
                </a:solidFill>
              </a:endParaRPr>
            </a:p>
          </p:txBody>
        </p:sp>
        <p:pic>
          <p:nvPicPr>
            <p:cNvPr id="26626" name="Picture 2" descr="gazeta-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 rot="21384339">
              <a:off x="224876" y="515458"/>
              <a:ext cx="2025182" cy="292494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6628" name="Picture 4" descr="slayd1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2483768" y="432048"/>
              <a:ext cx="2012787" cy="29070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6630" name="Picture 6" descr="http://schola3i.minobr63.ru/wp-content/uploads/2016/10/Slayd1-1-709x1024.png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 rot="211441">
              <a:off x="4788024" y="476672"/>
              <a:ext cx="1975324" cy="285293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6632" name="Picture 8" descr="http://schola3i.minobr63.ru/wp-content/uploads/2016/10/gazeta-4-709x1024.png"/>
            <p:cNvPicPr>
              <a:picLocks noChangeAspect="1" noChangeArrowheads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 bwMode="auto">
            <a:xfrm rot="21304562">
              <a:off x="6999396" y="513475"/>
              <a:ext cx="2022946" cy="292171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6634" name="Picture 10" descr="rad_oblogka_nojabr_2015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 rot="362721">
              <a:off x="144961" y="4101445"/>
              <a:ext cx="1981200" cy="28575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6636" name="Picture 12" descr="http://schola3i.minobr63.ru/wp-content/uploads/2015/11/rad_oblogka_fevral_mart_2016.jpg"/>
            <p:cNvPicPr>
              <a:picLocks noChangeAspect="1" noChangeArrowheads="1"/>
            </p:cNvPicPr>
            <p:nvPr/>
          </p:nvPicPr>
          <p:blipFill>
            <a:blip r:embed="rId11" cstate="email"/>
            <a:srcRect/>
            <a:stretch>
              <a:fillRect/>
            </a:stretch>
          </p:blipFill>
          <p:spPr bwMode="auto">
            <a:xfrm>
              <a:off x="2267744" y="4293096"/>
              <a:ext cx="1875406" cy="270892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6638" name="Picture 14" descr="rad_oblogka_mart_2015"/>
            <p:cNvPicPr>
              <a:picLocks noChangeAspect="1" noChangeArrowheads="1"/>
            </p:cNvPicPr>
            <p:nvPr/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4499992" y="4221088"/>
              <a:ext cx="2143125" cy="28575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6640" name="Picture 16" descr="rad_oblogka_nojabr_2014"/>
            <p:cNvPicPr>
              <a:picLocks noChangeAspect="1" noChangeArrowheads="1"/>
            </p:cNvPicPr>
            <p:nvPr/>
          </p:nvPicPr>
          <p:blipFill>
            <a:blip r:embed="rId13" cstate="email"/>
            <a:srcRect/>
            <a:stretch>
              <a:fillRect/>
            </a:stretch>
          </p:blipFill>
          <p:spPr bwMode="auto">
            <a:xfrm rot="21305847">
              <a:off x="6882694" y="4157558"/>
              <a:ext cx="2143125" cy="28575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Клонина Татьяна Владимировна</a:t>
            </a:r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ИКТ, применяемые на занятиях кружка «Радуга» способствуют:</a:t>
            </a:r>
            <a:endParaRPr lang="ru-RU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12776"/>
            <a:ext cx="8686800" cy="3672408"/>
          </a:xfrm>
        </p:spPr>
        <p:txBody>
          <a:bodyPr>
            <a:normAutofit/>
          </a:bodyPr>
          <a:lstStyle/>
          <a:p>
            <a:pPr lvl="0" indent="460375" algn="just"/>
            <a:r>
              <a:rPr lang="ru-RU" sz="2800" dirty="0" smtClean="0"/>
              <a:t>развитию навыков литературного творчества;</a:t>
            </a:r>
          </a:p>
          <a:p>
            <a:pPr lvl="0" indent="460375" algn="just"/>
            <a:r>
              <a:rPr lang="ru-RU" sz="2800" dirty="0" smtClean="0"/>
              <a:t>повышению уровня компьютерной грамотности;</a:t>
            </a:r>
          </a:p>
          <a:p>
            <a:pPr lvl="0" indent="460375" algn="just"/>
            <a:r>
              <a:rPr lang="ru-RU" sz="2800" dirty="0" smtClean="0"/>
              <a:t>сплочению учащихся в единый коллектив;</a:t>
            </a:r>
          </a:p>
          <a:p>
            <a:pPr lvl="0" indent="460375" algn="just"/>
            <a:r>
              <a:rPr lang="ru-RU" sz="2800" dirty="0" smtClean="0"/>
              <a:t>формированию умения работать по алгоритму;</a:t>
            </a:r>
          </a:p>
          <a:p>
            <a:pPr lvl="0" indent="460375" algn="just"/>
            <a:r>
              <a:rPr lang="ru-RU" sz="2800" dirty="0" smtClean="0"/>
              <a:t>воспитанию информационной культуры;</a:t>
            </a:r>
          </a:p>
          <a:p>
            <a:pPr lvl="0" indent="460375" algn="just"/>
            <a:r>
              <a:rPr lang="ru-RU" sz="2800" dirty="0" smtClean="0"/>
              <a:t>развитию и реализации творческих; способностей учащихся.</a:t>
            </a:r>
          </a:p>
          <a:p>
            <a:pPr algn="just"/>
            <a:endParaRPr lang="ru-RU" sz="28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Клонина Татьяна Владимировна</a:t>
            </a:r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9512" y="116632"/>
            <a:ext cx="8784976" cy="936104"/>
          </a:xfrm>
          <a:prstGeom prst="roundRect">
            <a:avLst/>
          </a:prstGeom>
          <a:ln w="9525" cap="flat" cmpd="sng" algn="ctr">
            <a:solidFill>
              <a:schemeClr val="accent1"/>
            </a:solidFill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ru-RU" sz="2800" b="1" dirty="0" smtClean="0">
                <a:solidFill>
                  <a:srgbClr val="CC3399"/>
                </a:solidFill>
              </a:rPr>
              <a:t>Работа кружка «Вдохновение» наиболее</a:t>
            </a:r>
            <a:br>
              <a:rPr lang="ru-RU" sz="2800" b="1" dirty="0" smtClean="0">
                <a:solidFill>
                  <a:srgbClr val="CC3399"/>
                </a:solidFill>
              </a:rPr>
            </a:br>
            <a:r>
              <a:rPr lang="ru-RU" sz="2800" b="1" dirty="0" smtClean="0">
                <a:solidFill>
                  <a:srgbClr val="CC3399"/>
                </a:solidFill>
              </a:rPr>
              <a:t>эффективна с применением ИКТ 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CC33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ятиугольник 4"/>
          <p:cNvSpPr/>
          <p:nvPr/>
        </p:nvSpPr>
        <p:spPr>
          <a:xfrm rot="5400000">
            <a:off x="1043608" y="260648"/>
            <a:ext cx="1080120" cy="2808312"/>
          </a:xfrm>
          <a:prstGeom prst="homePlate">
            <a:avLst>
              <a:gd name="adj" fmla="val 27448"/>
            </a:avLst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«ВДОХНОВЕНИЕ»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6" name="Нашивка 5"/>
          <p:cNvSpPr/>
          <p:nvPr/>
        </p:nvSpPr>
        <p:spPr>
          <a:xfrm rot="5400000">
            <a:off x="647563" y="1520787"/>
            <a:ext cx="1872210" cy="2808312"/>
          </a:xfrm>
          <a:prstGeom prst="chevron">
            <a:avLst>
              <a:gd name="adj" fmla="val 17993"/>
            </a:avLst>
          </a:prstGeom>
          <a:solidFill>
            <a:srgbClr val="66EA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ЦЕЛЬ РАБОТЫ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7" name="Нашивка 6"/>
          <p:cNvSpPr/>
          <p:nvPr/>
        </p:nvSpPr>
        <p:spPr>
          <a:xfrm rot="5400000">
            <a:off x="-9128" y="3789040"/>
            <a:ext cx="3185592" cy="2808312"/>
          </a:xfrm>
          <a:prstGeom prst="chevron">
            <a:avLst>
              <a:gd name="adj" fmla="val 12349"/>
            </a:avLst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ЗАДАЧИ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с двумя скругленными соседними углами 7"/>
          <p:cNvSpPr/>
          <p:nvPr/>
        </p:nvSpPr>
        <p:spPr>
          <a:xfrm rot="5400000">
            <a:off x="5694977" y="-1413530"/>
            <a:ext cx="634365" cy="5904660"/>
          </a:xfrm>
          <a:prstGeom prst="round2SameRect">
            <a:avLst>
              <a:gd name="adj1" fmla="val 22246"/>
              <a:gd name="adj2" fmla="val 0"/>
            </a:avLst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270" wrap="square">
            <a:spAutoFit/>
          </a:bodyPr>
          <a:lstStyle/>
          <a:p>
            <a:pPr lvl="0"/>
            <a:r>
              <a:rPr lang="ru-RU" sz="2400" dirty="0" smtClean="0"/>
              <a:t>кружок изобразительного искусства</a:t>
            </a:r>
            <a:endParaRPr lang="ru-RU" sz="2400" dirty="0"/>
          </a:p>
        </p:txBody>
      </p:sp>
      <p:sp>
        <p:nvSpPr>
          <p:cNvPr id="9" name="Прямоугольник с двумя скругленными соседними углами 8"/>
          <p:cNvSpPr/>
          <p:nvPr/>
        </p:nvSpPr>
        <p:spPr>
          <a:xfrm rot="5400000">
            <a:off x="5186398" y="-207579"/>
            <a:ext cx="1651516" cy="5904661"/>
          </a:xfrm>
          <a:prstGeom prst="round2SameRect">
            <a:avLst>
              <a:gd name="adj1" fmla="val 19811"/>
              <a:gd name="adj2" fmla="val 0"/>
            </a:avLst>
          </a:prstGeom>
          <a:solidFill>
            <a:schemeClr val="bg1"/>
          </a:solidFill>
          <a:ln w="28575">
            <a:solidFill>
              <a:srgbClr val="66EA50"/>
            </a:solidFill>
          </a:ln>
        </p:spPr>
        <p:txBody>
          <a:bodyPr vert="vert270" wrap="square">
            <a:spAutoFit/>
          </a:bodyPr>
          <a:lstStyle/>
          <a:p>
            <a:pPr>
              <a:lnSpc>
                <a:spcPts val="2000"/>
              </a:lnSpc>
            </a:pPr>
            <a:r>
              <a:rPr lang="ru-RU" sz="2400" dirty="0" smtClean="0"/>
              <a:t>привитие интереса к  изобразительному искусству, активизация творческих способностей, формирование художественно – эстетических потребностей. </a:t>
            </a:r>
            <a:endParaRPr lang="ru-RU" sz="2400" dirty="0"/>
          </a:p>
        </p:txBody>
      </p:sp>
      <p:sp>
        <p:nvSpPr>
          <p:cNvPr id="10" name="Прямоугольник с двумя скругленными соседними углами 9"/>
          <p:cNvSpPr/>
          <p:nvPr/>
        </p:nvSpPr>
        <p:spPr>
          <a:xfrm rot="5400000">
            <a:off x="4548596" y="2147203"/>
            <a:ext cx="2927128" cy="5904656"/>
          </a:xfrm>
          <a:prstGeom prst="round2SameRect">
            <a:avLst>
              <a:gd name="adj1" fmla="val 10606"/>
              <a:gd name="adj2" fmla="val 0"/>
            </a:avLst>
          </a:prstGeom>
          <a:solidFill>
            <a:schemeClr val="bg1"/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vert="vert270" wrap="square">
            <a:spAutoFit/>
          </a:bodyPr>
          <a:lstStyle/>
          <a:p>
            <a:pPr lvl="0" indent="173038">
              <a:lnSpc>
                <a:spcPts val="2000"/>
              </a:lnSpc>
              <a:buFont typeface="Arial" pitchFamily="34" charset="0"/>
              <a:buChar char="•"/>
            </a:pPr>
            <a:r>
              <a:rPr lang="ru-RU" sz="2400" dirty="0" smtClean="0"/>
              <a:t>ознакомление детей с нетрадиционными техниками изображения, свойствами изобразительных материалов; </a:t>
            </a:r>
          </a:p>
          <a:p>
            <a:pPr indent="173038">
              <a:lnSpc>
                <a:spcPts val="2000"/>
              </a:lnSpc>
              <a:buFont typeface="Arial" pitchFamily="34" charset="0"/>
              <a:buChar char="•"/>
            </a:pPr>
            <a:r>
              <a:rPr lang="ru-RU" sz="2400" dirty="0" smtClean="0"/>
              <a:t>развитие у детей изобразительных способностей, эстетического восприятия, художественного вкуса, творческого воображения;</a:t>
            </a:r>
          </a:p>
          <a:p>
            <a:pPr lvl="0" indent="173038">
              <a:lnSpc>
                <a:spcPts val="2000"/>
              </a:lnSpc>
              <a:buFont typeface="Arial" pitchFamily="34" charset="0"/>
              <a:buChar char="•"/>
            </a:pPr>
            <a:r>
              <a:rPr lang="ru-RU" sz="2400" dirty="0" smtClean="0"/>
              <a:t>воспитание интереса и любви к искусству,</a:t>
            </a:r>
          </a:p>
          <a:p>
            <a:pPr lvl="0" indent="173038">
              <a:lnSpc>
                <a:spcPts val="2000"/>
              </a:lnSpc>
              <a:buFont typeface="Arial" pitchFamily="34" charset="0"/>
              <a:buChar char="•"/>
            </a:pPr>
            <a:r>
              <a:rPr lang="ru-RU" sz="2400" dirty="0" smtClean="0"/>
              <a:t>воспитание усидчивости, аккуратности и терпения.</a:t>
            </a: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Клонина Татьяна Владимировна</a:t>
            </a:r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5292080" y="0"/>
            <a:ext cx="385192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33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ИКТ на занятиях кружка «Вдохновение»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CC3399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5292080" y="1340768"/>
            <a:ext cx="3851920" cy="5517232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lvl="0" indent="361950" algn="just"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ru-RU" sz="3200" i="1" dirty="0" smtClean="0"/>
              <a:t>Обеспечение занятий наглядностью: ресурсы Интернет, презентации, видео мастер-классы; </a:t>
            </a:r>
          </a:p>
          <a:p>
            <a:pPr lvl="0" indent="361950" algn="just"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ru-RU" sz="3200" i="1" dirty="0" smtClean="0"/>
              <a:t>Изучение возможностей программы </a:t>
            </a:r>
            <a:r>
              <a:rPr lang="en-US" sz="3200" i="1" dirty="0" err="1" smtClean="0"/>
              <a:t>MovieMaker</a:t>
            </a:r>
            <a:r>
              <a:rPr lang="ru-RU" sz="3200" i="1" dirty="0" smtClean="0"/>
              <a:t>;</a:t>
            </a:r>
          </a:p>
          <a:p>
            <a:pPr lvl="0" indent="361950" algn="just"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ru-RU" sz="3200" i="1" dirty="0" smtClean="0"/>
              <a:t>Работа с оргтехникой;</a:t>
            </a:r>
          </a:p>
          <a:p>
            <a:pPr lvl="0" indent="361950" algn="just"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ru-RU" sz="3200" i="1" dirty="0" smtClean="0"/>
              <a:t>Работа с цифровой техникой.</a:t>
            </a:r>
          </a:p>
        </p:txBody>
      </p:sp>
      <p:pic>
        <p:nvPicPr>
          <p:cNvPr id="27655" name="Picture 7" descr="C:\Users\Татьяна\Desktop\07-02-2017_18-01-28\IMG_20160126_10595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60648"/>
            <a:ext cx="4644008" cy="6192011"/>
          </a:xfrm>
          <a:prstGeom prst="rect">
            <a:avLst/>
          </a:prstGeom>
          <a:noFill/>
        </p:spPr>
      </p:pic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Клонина Татьяна Владимировна</a:t>
            </a:r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ятиугольник 6"/>
          <p:cNvSpPr/>
          <p:nvPr/>
        </p:nvSpPr>
        <p:spPr>
          <a:xfrm rot="5400000">
            <a:off x="575556" y="-207404"/>
            <a:ext cx="1728192" cy="2520280"/>
          </a:xfrm>
          <a:prstGeom prst="homePlate">
            <a:avLst>
              <a:gd name="adj" fmla="val 27448"/>
            </a:avLst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ВНЕУРОЧНАЯ ДЕЯТЕЛЬНОСТЬ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8" name="Нашивка 7"/>
          <p:cNvSpPr/>
          <p:nvPr/>
        </p:nvSpPr>
        <p:spPr>
          <a:xfrm rot="5400000">
            <a:off x="611560" y="1340768"/>
            <a:ext cx="1656183" cy="2520280"/>
          </a:xfrm>
          <a:prstGeom prst="chevron">
            <a:avLst>
              <a:gd name="adj" fmla="val 22937"/>
            </a:avLst>
          </a:prstGeom>
          <a:solidFill>
            <a:srgbClr val="66EA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ЦЕЛЬ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9" name="Нашивка 8"/>
          <p:cNvSpPr/>
          <p:nvPr/>
        </p:nvSpPr>
        <p:spPr>
          <a:xfrm rot="5400000">
            <a:off x="-274848" y="3811352"/>
            <a:ext cx="3429000" cy="2520280"/>
          </a:xfrm>
          <a:prstGeom prst="chevron">
            <a:avLst>
              <a:gd name="adj" fmla="val 15681"/>
            </a:avLst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ЗАДАЧИ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с двумя скругленными соседними углами 9"/>
          <p:cNvSpPr/>
          <p:nvPr/>
        </p:nvSpPr>
        <p:spPr>
          <a:xfrm rot="5400000">
            <a:off x="5197775" y="-2309343"/>
            <a:ext cx="1268730" cy="6264696"/>
          </a:xfrm>
          <a:prstGeom prst="round2SameRect">
            <a:avLst>
              <a:gd name="adj1" fmla="val 22246"/>
              <a:gd name="adj2" fmla="val 0"/>
            </a:avLst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270" wrap="square">
            <a:spAutoFit/>
          </a:bodyPr>
          <a:lstStyle/>
          <a:p>
            <a:pPr lvl="0"/>
            <a:r>
              <a:rPr lang="ru-RU" sz="2000" dirty="0" smtClean="0"/>
              <a:t>совокупность видов деятельности школьников,  </a:t>
            </a:r>
          </a:p>
          <a:p>
            <a:pPr lvl="0"/>
            <a:r>
              <a:rPr lang="ru-RU" sz="2000" dirty="0" smtClean="0"/>
              <a:t>в которой решаются задачи воспитания и социализации, развития интересов учащихся.</a:t>
            </a:r>
            <a:endParaRPr lang="ru-RU" sz="2000" dirty="0"/>
          </a:p>
        </p:txBody>
      </p:sp>
      <p:sp>
        <p:nvSpPr>
          <p:cNvPr id="11" name="Прямоугольник с двумя скругленными соседними углами 10"/>
          <p:cNvSpPr/>
          <p:nvPr/>
        </p:nvSpPr>
        <p:spPr>
          <a:xfrm rot="5400000">
            <a:off x="5208489" y="-687039"/>
            <a:ext cx="1247299" cy="6264698"/>
          </a:xfrm>
          <a:prstGeom prst="round2SameRect">
            <a:avLst>
              <a:gd name="adj1" fmla="val 19811"/>
              <a:gd name="adj2" fmla="val 0"/>
            </a:avLst>
          </a:prstGeom>
          <a:solidFill>
            <a:schemeClr val="bg1"/>
          </a:solidFill>
          <a:ln w="28575">
            <a:solidFill>
              <a:srgbClr val="66EA50"/>
            </a:solidFill>
          </a:ln>
        </p:spPr>
        <p:txBody>
          <a:bodyPr vert="vert270" wrap="square">
            <a:spAutoFit/>
          </a:bodyPr>
          <a:lstStyle/>
          <a:p>
            <a:r>
              <a:rPr lang="ru-RU" sz="2000" dirty="0" smtClean="0"/>
              <a:t>создание условий для  проявления и развития ребенком своих способностей и интересов на основе свободного выбора.</a:t>
            </a:r>
            <a:endParaRPr lang="ru-RU" sz="2000" dirty="0"/>
          </a:p>
        </p:txBody>
      </p:sp>
      <p:sp>
        <p:nvSpPr>
          <p:cNvPr id="13" name="Прямоугольник с двумя скругленными соседними углами 12"/>
          <p:cNvSpPr/>
          <p:nvPr/>
        </p:nvSpPr>
        <p:spPr>
          <a:xfrm rot="5400000">
            <a:off x="4263801" y="1735566"/>
            <a:ext cx="3136688" cy="6264698"/>
          </a:xfrm>
          <a:prstGeom prst="round2SameRect">
            <a:avLst>
              <a:gd name="adj1" fmla="val 10606"/>
              <a:gd name="adj2" fmla="val 0"/>
            </a:avLst>
          </a:prstGeom>
          <a:solidFill>
            <a:schemeClr val="bg1"/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vert="vert270" wrap="square">
            <a:spAutoFit/>
          </a:bodyPr>
          <a:lstStyle/>
          <a:p>
            <a:pPr lvl="0" indent="179388">
              <a:lnSpc>
                <a:spcPts val="1800"/>
              </a:lnSpc>
              <a:buFont typeface="Arial" pitchFamily="34" charset="0"/>
              <a:buChar char="•"/>
            </a:pPr>
            <a:r>
              <a:rPr lang="ru-RU" sz="2000" dirty="0" smtClean="0"/>
              <a:t>оказание ребенку помощи в поисках «себя»; </a:t>
            </a:r>
          </a:p>
          <a:p>
            <a:pPr lvl="0" indent="179388">
              <a:lnSpc>
                <a:spcPts val="1800"/>
              </a:lnSpc>
              <a:buFont typeface="Arial" pitchFamily="34" charset="0"/>
              <a:buChar char="•"/>
            </a:pPr>
            <a:r>
              <a:rPr lang="ru-RU" sz="2000" dirty="0" smtClean="0"/>
              <a:t>создание условий для индивидуального развития ребенка в избранной сфере внеурочной деятельности; </a:t>
            </a:r>
          </a:p>
          <a:p>
            <a:pPr lvl="0" indent="179388">
              <a:lnSpc>
                <a:spcPts val="1800"/>
              </a:lnSpc>
              <a:buFont typeface="Arial" pitchFamily="34" charset="0"/>
              <a:buChar char="•"/>
            </a:pPr>
            <a:r>
              <a:rPr lang="ru-RU" sz="2000" dirty="0" smtClean="0"/>
              <a:t>формирование системы знаний, умений, навыков в избранном направлении деятельности; </a:t>
            </a:r>
          </a:p>
          <a:p>
            <a:pPr lvl="0" indent="179388">
              <a:lnSpc>
                <a:spcPts val="1800"/>
              </a:lnSpc>
              <a:buFont typeface="Arial" pitchFamily="34" charset="0"/>
              <a:buChar char="•"/>
            </a:pPr>
            <a:r>
              <a:rPr lang="ru-RU" sz="2000" dirty="0" smtClean="0"/>
              <a:t>развитие опыта творческой деятельности, творческих способностей; </a:t>
            </a:r>
          </a:p>
          <a:p>
            <a:pPr lvl="0" indent="179388">
              <a:lnSpc>
                <a:spcPts val="1800"/>
              </a:lnSpc>
              <a:buFont typeface="Arial" pitchFamily="34" charset="0"/>
              <a:buChar char="•"/>
            </a:pPr>
            <a:r>
              <a:rPr lang="ru-RU" sz="2000" dirty="0" smtClean="0"/>
              <a:t>создание условий для реализации приобретенных знаний, умений и навыков; </a:t>
            </a:r>
          </a:p>
          <a:p>
            <a:pPr lvl="0" indent="179388">
              <a:lnSpc>
                <a:spcPts val="1800"/>
              </a:lnSpc>
              <a:buFont typeface="Arial" pitchFamily="34" charset="0"/>
              <a:buChar char="•"/>
            </a:pPr>
            <a:r>
              <a:rPr lang="ru-RU" sz="2000" dirty="0" smtClean="0"/>
              <a:t>развитие опыта неформального общения, взаимодействия, сотрудничества; </a:t>
            </a:r>
          </a:p>
          <a:p>
            <a:pPr lvl="0" indent="179388">
              <a:lnSpc>
                <a:spcPts val="1800"/>
              </a:lnSpc>
              <a:buFont typeface="Arial" pitchFamily="34" charset="0"/>
              <a:buChar char="•"/>
            </a:pPr>
            <a:r>
              <a:rPr lang="ru-RU" sz="2000" dirty="0" smtClean="0"/>
              <a:t>расширение рамок общения с социумом.</a:t>
            </a:r>
            <a:endParaRPr lang="ru-RU" sz="2000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Клонина Татьяна Владимировна</a:t>
            </a:r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pp.vk.me/c604831/v604831312/30d12/-qDO2zHUD7I.jpg"/>
          <p:cNvPicPr>
            <a:picLocks noChangeAspect="1" noChangeArrowheads="1"/>
          </p:cNvPicPr>
          <p:nvPr/>
        </p:nvPicPr>
        <p:blipFill>
          <a:blip r:embed="rId2" cstate="email"/>
          <a:srcRect l="8353"/>
          <a:stretch>
            <a:fillRect/>
          </a:stretch>
        </p:blipFill>
        <p:spPr bwMode="auto">
          <a:xfrm>
            <a:off x="4572000" y="4221088"/>
            <a:ext cx="4211960" cy="2585156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  <a:prstGeom prst="roundRect">
            <a:avLst/>
          </a:prstGeom>
          <a:solidFill>
            <a:schemeClr val="lt1">
              <a:alpha val="61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C3399"/>
                </a:solidFill>
              </a:rPr>
              <a:t>Мультипликация на занятиях кружка «Вдохновение»</a:t>
            </a:r>
            <a:endParaRPr lang="ru-RU" sz="3600" b="1" dirty="0">
              <a:solidFill>
                <a:srgbClr val="CC3399"/>
              </a:solidFill>
            </a:endParaRPr>
          </a:p>
        </p:txBody>
      </p:sp>
      <p:pic>
        <p:nvPicPr>
          <p:cNvPr id="3" name="Picture 2" descr="F:\2016-2017 УЧЕБНЫЙ ГОД\для выступления на педсовет\наглядность для педсовета\Новая папка (2)\Новая папка\IMG_20161117_144041.jpg"/>
          <p:cNvPicPr>
            <a:picLocks noChangeAspect="1" noChangeArrowheads="1"/>
          </p:cNvPicPr>
          <p:nvPr/>
        </p:nvPicPr>
        <p:blipFill>
          <a:blip r:embed="rId3" cstate="email"/>
          <a:srcRect r="11297"/>
          <a:stretch>
            <a:fillRect/>
          </a:stretch>
        </p:blipFill>
        <p:spPr bwMode="auto">
          <a:xfrm>
            <a:off x="4572000" y="1484784"/>
            <a:ext cx="4236300" cy="2686417"/>
          </a:xfrm>
          <a:prstGeom prst="rect">
            <a:avLst/>
          </a:prstGeom>
          <a:noFill/>
        </p:spPr>
      </p:pic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Клонина Татьяна Владимировна</a:t>
            </a:r>
            <a:endParaRPr lang="ru-RU"/>
          </a:p>
        </p:txBody>
      </p:sp>
      <p:pic>
        <p:nvPicPr>
          <p:cNvPr id="8" name="Рисунок 7" descr="IMG_054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36037" y="2132856"/>
            <a:ext cx="4091947" cy="306896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C3399"/>
                </a:solidFill>
                <a:ea typeface="Calibri" pitchFamily="34" charset="0"/>
                <a:cs typeface="Times New Roman" pitchFamily="18" charset="0"/>
              </a:rPr>
              <a:t>Занятия мультипликацией в рамках кружка «Вдохновение»</a:t>
            </a:r>
            <a:endParaRPr lang="ru-RU" dirty="0">
              <a:solidFill>
                <a:srgbClr val="CC3399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83568" y="1556792"/>
            <a:ext cx="792088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Способствуют: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Формированию навыков сотрудничества детей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Воспитанию культуры зрительного восприятия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Развитию видов детской деятельности (коммуникативной, продуктивной, познавательно-исследовательской)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Развитию  творчества детей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Развитию эмоциональной сферы детей.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Клонина Татьяна Владимировна</a:t>
            </a:r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8884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C3399"/>
                </a:solidFill>
              </a:rPr>
              <a:t>ПРЕМЬЕРА МУЛЬТФИЛЬМА «ПРАВДИВАЯ ИСТОРИЯ»</a:t>
            </a:r>
            <a:endParaRPr lang="ru-RU" sz="3600" b="1" dirty="0">
              <a:solidFill>
                <a:srgbClr val="CC3399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Клонина Татьяна Владимировна</a:t>
            </a:r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pic>
        <p:nvPicPr>
          <p:cNvPr id="4098" name="Picture 2" descr="https://www.9months.ru/uploads/news/images/shutterstock_19456067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67744" y="1700808"/>
            <a:ext cx="4607185" cy="32941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1691680" y="404664"/>
          <a:ext cx="7056784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2873832" y="1116033"/>
            <a:ext cx="10500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chemeClr val="bg1"/>
                </a:solidFill>
              </a:rPr>
              <a:t>ИГРА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477468" y="620688"/>
            <a:ext cx="273767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dirty="0" smtClean="0">
                <a:solidFill>
                  <a:schemeClr val="bg1"/>
                </a:solidFill>
              </a:rPr>
              <a:t>ЯРКАЯ </a:t>
            </a:r>
          </a:p>
          <a:p>
            <a:pPr lvl="0" algn="ctr"/>
            <a:r>
              <a:rPr lang="ru-RU" sz="3200" dirty="0" smtClean="0">
                <a:solidFill>
                  <a:schemeClr val="bg1"/>
                </a:solidFill>
              </a:rPr>
              <a:t>НАГЛЯДНОСТЬ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75656" y="3717032"/>
            <a:ext cx="386092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3200" dirty="0" smtClean="0">
                <a:solidFill>
                  <a:schemeClr val="bg1"/>
                </a:solidFill>
              </a:rPr>
              <a:t>СИТУАЦИЯ </a:t>
            </a:r>
          </a:p>
          <a:p>
            <a:pPr lvl="0" algn="ctr">
              <a:defRPr/>
            </a:pPr>
            <a:r>
              <a:rPr lang="ru-RU" sz="3200" dirty="0" smtClean="0">
                <a:solidFill>
                  <a:schemeClr val="bg1"/>
                </a:solidFill>
              </a:rPr>
              <a:t>УСПЕХА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580112" y="3933056"/>
            <a:ext cx="29626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chemeClr val="bg1"/>
                </a:solidFill>
              </a:rPr>
              <a:t>УДОВОЛЬСТВИЕ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Клонина Татьяна Владимировна</a:t>
            </a:r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-108520" y="-603448"/>
          <a:ext cx="10009112" cy="6840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 rot="21351117">
            <a:off x="3580335" y="4869160"/>
            <a:ext cx="27743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bg1"/>
                </a:solidFill>
              </a:rPr>
              <a:t>СРЕДСТВА ИКТ</a:t>
            </a:r>
            <a:endParaRPr lang="ru-RU" sz="3200" b="1" dirty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Клонина Татьяна Владимировна</a:t>
            </a:r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680" y="188640"/>
            <a:ext cx="8686800" cy="1008112"/>
          </a:xfrm>
          <a:prstGeom prst="roundRect">
            <a:avLst/>
          </a:prstGeom>
          <a:ln w="952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Применение ИКТ во внеурочной деятельности учителем </a:t>
            </a:r>
            <a:r>
              <a:rPr lang="ru-RU" sz="2800" b="1" dirty="0" err="1" smtClean="0">
                <a:solidFill>
                  <a:srgbClr val="C00000"/>
                </a:solidFill>
              </a:rPr>
              <a:t>Т.В.Клониной</a:t>
            </a:r>
            <a:endParaRPr lang="ru-RU" sz="28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496" y="980728"/>
          <a:ext cx="8964488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Клонина Татьяна Владимировна</a:t>
            </a:r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9512" y="260648"/>
            <a:ext cx="8784976" cy="936104"/>
          </a:xfrm>
          <a:prstGeom prst="roundRect">
            <a:avLst/>
          </a:prstGeom>
          <a:ln w="9525" cap="flat" cmpd="sng" algn="ctr">
            <a:solidFill>
              <a:schemeClr val="accent1"/>
            </a:solidFill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ru-RU" sz="2800" b="1" dirty="0" smtClean="0">
                <a:solidFill>
                  <a:srgbClr val="CC3399"/>
                </a:solidFill>
              </a:rPr>
              <a:t>Внеклассные мероприятия и классные часы </a:t>
            </a:r>
          </a:p>
          <a:p>
            <a:pPr lvl="0" algn="ctr">
              <a:spcBef>
                <a:spcPct val="0"/>
              </a:spcBef>
            </a:pPr>
            <a:r>
              <a:rPr lang="ru-RU" sz="2800" b="1" dirty="0" smtClean="0">
                <a:solidFill>
                  <a:srgbClr val="CC3399"/>
                </a:solidFill>
              </a:rPr>
              <a:t>с применением ИКТ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ятиугольник 4"/>
          <p:cNvSpPr/>
          <p:nvPr/>
        </p:nvSpPr>
        <p:spPr>
          <a:xfrm rot="5400000">
            <a:off x="755576" y="1124744"/>
            <a:ext cx="1656184" cy="2520280"/>
          </a:xfrm>
          <a:prstGeom prst="homePlate">
            <a:avLst>
              <a:gd name="adj" fmla="val 24592"/>
            </a:avLst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КЛАССНЫЙ ЧАС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6" name="Нашивка 5"/>
          <p:cNvSpPr/>
          <p:nvPr/>
        </p:nvSpPr>
        <p:spPr>
          <a:xfrm rot="5400000">
            <a:off x="971601" y="2276873"/>
            <a:ext cx="1224134" cy="2520280"/>
          </a:xfrm>
          <a:prstGeom prst="chevron">
            <a:avLst>
              <a:gd name="adj" fmla="val 33168"/>
            </a:avLst>
          </a:prstGeom>
          <a:solidFill>
            <a:srgbClr val="66EA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ЦЕЛЬ РАБОТЫ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с двумя скругленными соседними углами 7"/>
          <p:cNvSpPr/>
          <p:nvPr/>
        </p:nvSpPr>
        <p:spPr>
          <a:xfrm rot="5400000">
            <a:off x="5269784" y="-913778"/>
            <a:ext cx="1268730" cy="6120681"/>
          </a:xfrm>
          <a:prstGeom prst="round2SameRect">
            <a:avLst>
              <a:gd name="adj1" fmla="val 22246"/>
              <a:gd name="adj2" fmla="val 0"/>
            </a:avLst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270" wrap="square">
            <a:spAutoFit/>
          </a:bodyPr>
          <a:lstStyle/>
          <a:p>
            <a:pPr>
              <a:lnSpc>
                <a:spcPts val="1800"/>
              </a:lnSpc>
            </a:pPr>
            <a:r>
              <a:rPr lang="ru-RU" sz="2400" dirty="0" smtClean="0">
                <a:solidFill>
                  <a:schemeClr val="tx1"/>
                </a:solidFill>
              </a:rPr>
              <a:t>форма воспитательной работы, при которой школьники под руководством педагога включаются в специально организованную деятельность.</a:t>
            </a:r>
          </a:p>
        </p:txBody>
      </p:sp>
      <p:sp>
        <p:nvSpPr>
          <p:cNvPr id="9" name="Прямоугольник с двумя скругленными соседними углами 8"/>
          <p:cNvSpPr/>
          <p:nvPr/>
        </p:nvSpPr>
        <p:spPr>
          <a:xfrm rot="5400000">
            <a:off x="5529227" y="330053"/>
            <a:ext cx="785336" cy="6085184"/>
          </a:xfrm>
          <a:prstGeom prst="round2SameRect">
            <a:avLst>
              <a:gd name="adj1" fmla="val 19811"/>
              <a:gd name="adj2" fmla="val 0"/>
            </a:avLst>
          </a:prstGeom>
          <a:solidFill>
            <a:schemeClr val="bg1"/>
          </a:solidFill>
          <a:ln w="28575">
            <a:solidFill>
              <a:srgbClr val="66EA50"/>
            </a:solidFill>
          </a:ln>
        </p:spPr>
        <p:txBody>
          <a:bodyPr vert="vert270" wrap="square">
            <a:spAutoFit/>
          </a:bodyPr>
          <a:lstStyle/>
          <a:p>
            <a:pPr lvl="0">
              <a:lnSpc>
                <a:spcPts val="2000"/>
              </a:lnSpc>
            </a:pPr>
            <a:r>
              <a:rPr lang="ru-RU" sz="2400" dirty="0" smtClean="0"/>
              <a:t>формирование у школьников системы отношений к окружающему миру.</a:t>
            </a:r>
            <a:endParaRPr lang="ru-RU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2411760" y="5313982"/>
            <a:ext cx="64553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Пример: </a:t>
            </a:r>
          </a:p>
          <a:p>
            <a:pPr marL="342900" indent="-342900">
              <a:buAutoNum type="arabicPeriod"/>
            </a:pPr>
            <a:r>
              <a:rPr lang="ru-RU" dirty="0" smtClean="0"/>
              <a:t>Внеклассное мероприятие «Безопасность в сети Интернет».</a:t>
            </a:r>
          </a:p>
          <a:p>
            <a:pPr marL="342900" indent="-342900">
              <a:buAutoNum type="arabicPeriod"/>
            </a:pPr>
            <a:r>
              <a:rPr lang="ru-RU" dirty="0" smtClean="0"/>
              <a:t>Акция «Час кода в России».</a:t>
            </a:r>
            <a:endParaRPr lang="ru-RU" dirty="0"/>
          </a:p>
        </p:txBody>
      </p:sp>
      <p:sp>
        <p:nvSpPr>
          <p:cNvPr id="11" name="Нашивка 10"/>
          <p:cNvSpPr/>
          <p:nvPr/>
        </p:nvSpPr>
        <p:spPr>
          <a:xfrm rot="5400000">
            <a:off x="863588" y="3320988"/>
            <a:ext cx="1440160" cy="2520280"/>
          </a:xfrm>
          <a:prstGeom prst="chevron">
            <a:avLst>
              <a:gd name="adj" fmla="val 32128"/>
            </a:avLst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ИКТ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с двумя скругленными соседними углами 11"/>
          <p:cNvSpPr/>
          <p:nvPr/>
        </p:nvSpPr>
        <p:spPr>
          <a:xfrm rot="5400000">
            <a:off x="5399411" y="1305444"/>
            <a:ext cx="1009471" cy="6120681"/>
          </a:xfrm>
          <a:prstGeom prst="round2SameRect">
            <a:avLst>
              <a:gd name="adj1" fmla="val 10606"/>
              <a:gd name="adj2" fmla="val 0"/>
            </a:avLst>
          </a:prstGeom>
          <a:solidFill>
            <a:schemeClr val="bg1"/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vert="vert270" wrap="square">
            <a:spAutoFit/>
          </a:bodyPr>
          <a:lstStyle/>
          <a:p>
            <a:pPr>
              <a:lnSpc>
                <a:spcPts val="2000"/>
              </a:lnSpc>
            </a:pPr>
            <a:r>
              <a:rPr lang="ru-RU" sz="2400" dirty="0" smtClean="0"/>
              <a:t>интернет ресурсы, программы подготовки презентаций,  программы-тренажёры, текстовые редакторы, </a:t>
            </a:r>
            <a:r>
              <a:rPr lang="ru-RU" sz="2400" dirty="0" err="1" smtClean="0"/>
              <a:t>видеоредакторы</a:t>
            </a:r>
            <a:r>
              <a:rPr lang="ru-RU" sz="2400" dirty="0" smtClean="0"/>
              <a:t>.</a:t>
            </a: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Клонина Татьяна Владимировна</a:t>
            </a:r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23528" y="1052736"/>
            <a:ext cx="8388424" cy="2451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0" fontAlgn="base" latinLnBrk="0" hangingPunct="0">
              <a:lnSpc>
                <a:spcPts val="2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1.	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Просмотр видео ролика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 обсуждение правил предотвращения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киберугроз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которые встречаются при работе в Интернете.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ts val="2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2.	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Повторение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правил безопасного поведения в сети Интернет с помощью презентации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«Правила поведения в сети Интернет».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ts val="2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3.	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Практикум: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ts val="2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Работа по карточкам-заданиям, различающимся  степенью сложности.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ts val="2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•	«Заполни пропуски подходящими по смыслу словами» - 2 варианта,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ts val="2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•	«Прочитай утверждения, стрелками укажи правильный ответ».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Внеклассное мероприятия на тему </a:t>
            </a:r>
            <a:br>
              <a:rPr lang="ru-RU" sz="2800" b="1" dirty="0" smtClean="0"/>
            </a:br>
            <a:r>
              <a:rPr lang="ru-RU" sz="2800" b="1" dirty="0" smtClean="0"/>
              <a:t>«Безопасность в сети Интернет»</a:t>
            </a:r>
            <a:endParaRPr lang="ru-RU" sz="2800" b="1" i="1" dirty="0"/>
          </a:p>
        </p:txBody>
      </p:sp>
      <p:pic>
        <p:nvPicPr>
          <p:cNvPr id="9" name="Рисунок 8" descr="C:\Users\Татьяна\Desktop\УЧЕБНЫЙ ГОД 2014-2015\ГАЗЕТА\октябрь\100_6299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4008" y="3501008"/>
            <a:ext cx="4104456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Татьяна\Desktop\УЧЕБНЫЙ ГОД 2014-2015\ГАЗЕТА\октябрь\100_632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2576" y="3501008"/>
            <a:ext cx="3743400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Клонина Татьяна Владимировна</a:t>
            </a:r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24544" y="-27384"/>
            <a:ext cx="9828584" cy="1143000"/>
          </a:xfrm>
        </p:spPr>
        <p:txBody>
          <a:bodyPr>
            <a:normAutofit/>
          </a:bodyPr>
          <a:lstStyle/>
          <a:p>
            <a:pPr>
              <a:lnSpc>
                <a:spcPts val="2300"/>
              </a:lnSpc>
            </a:pPr>
            <a:r>
              <a:rPr lang="ru-RU" sz="4000" dirty="0" smtClean="0">
                <a:latin typeface="Calibri" pitchFamily="34" charset="0"/>
              </a:rPr>
              <a:t>Карточка-задание №1</a:t>
            </a:r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r>
              <a:rPr lang="ru-RU" sz="2800" dirty="0" smtClean="0">
                <a:latin typeface="Calibri" pitchFamily="34" charset="0"/>
              </a:rPr>
              <a:t>(заполни пропуски подходящими по смыслу словами)</a:t>
            </a:r>
            <a:endParaRPr lang="ru-RU" sz="2800" dirty="0">
              <a:latin typeface="Calibri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63888" y="1037048"/>
            <a:ext cx="3312368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Calibri" pitchFamily="34" charset="0"/>
              </a:rPr>
              <a:t>Не разглашайте личные данные. </a:t>
            </a:r>
            <a:endParaRPr lang="ru-RU" sz="1600" b="1" dirty="0" smtClean="0">
              <a:latin typeface="Calibri" pitchFamily="34" charset="0"/>
            </a:endParaRPr>
          </a:p>
          <a:p>
            <a:r>
              <a:rPr lang="ru-RU" sz="1600" b="1" dirty="0" smtClean="0">
                <a:latin typeface="Calibri" pitchFamily="34" charset="0"/>
              </a:rPr>
              <a:t>При </a:t>
            </a:r>
            <a:r>
              <a:rPr lang="ru-RU" sz="1600" b="1" dirty="0">
                <a:latin typeface="Calibri" pitchFamily="34" charset="0"/>
              </a:rPr>
              <a:t>регистрации старайтесь не называть</a:t>
            </a:r>
            <a:r>
              <a:rPr lang="ru-RU" sz="1600" dirty="0">
                <a:latin typeface="Calibri" pitchFamily="34" charset="0"/>
              </a:rPr>
              <a:t> </a:t>
            </a:r>
            <a:r>
              <a:rPr lang="ru-RU" sz="1600" dirty="0" smtClean="0">
                <a:latin typeface="Calibri" pitchFamily="34" charset="0"/>
              </a:rPr>
              <a:t>____________, </a:t>
            </a:r>
            <a:r>
              <a:rPr lang="ru-RU" sz="1600" b="1" dirty="0" smtClean="0">
                <a:latin typeface="Calibri" pitchFamily="34" charset="0"/>
              </a:rPr>
              <a:t>фамилию</a:t>
            </a:r>
            <a:r>
              <a:rPr lang="ru-RU" sz="1600" b="1" dirty="0">
                <a:latin typeface="Calibri" pitchFamily="34" charset="0"/>
              </a:rPr>
              <a:t>, </a:t>
            </a:r>
            <a:r>
              <a:rPr lang="ru-RU" sz="1600" b="1" dirty="0" smtClean="0">
                <a:latin typeface="Calibri" pitchFamily="34" charset="0"/>
              </a:rPr>
              <a:t>возраст, </a:t>
            </a:r>
            <a:r>
              <a:rPr lang="ru-RU" sz="1600" i="1" dirty="0" smtClean="0">
                <a:latin typeface="Calibri" pitchFamily="34" charset="0"/>
              </a:rPr>
              <a:t>____________</a:t>
            </a:r>
            <a:r>
              <a:rPr lang="ru-RU" sz="1600" dirty="0" smtClean="0">
                <a:latin typeface="Calibri" pitchFamily="34" charset="0"/>
              </a:rPr>
              <a:t>, </a:t>
            </a:r>
            <a:r>
              <a:rPr lang="ru-RU" sz="1600" b="1" dirty="0">
                <a:latin typeface="Calibri" pitchFamily="34" charset="0"/>
              </a:rPr>
              <a:t>номер телефона. Выбирайте такой</a:t>
            </a:r>
            <a:r>
              <a:rPr lang="ru-RU" sz="1600" dirty="0">
                <a:latin typeface="Calibri" pitchFamily="34" charset="0"/>
              </a:rPr>
              <a:t> </a:t>
            </a:r>
            <a:r>
              <a:rPr lang="ru-RU" sz="1600" i="1" dirty="0" smtClean="0">
                <a:latin typeface="Calibri" pitchFamily="34" charset="0"/>
              </a:rPr>
              <a:t>___________, </a:t>
            </a:r>
            <a:r>
              <a:rPr lang="ru-RU" sz="1600" b="1" dirty="0" smtClean="0">
                <a:latin typeface="Calibri" pitchFamily="34" charset="0"/>
              </a:rPr>
              <a:t>о </a:t>
            </a:r>
            <a:r>
              <a:rPr lang="ru-RU" sz="1600" b="1" dirty="0">
                <a:latin typeface="Calibri" pitchFamily="34" charset="0"/>
              </a:rPr>
              <a:t>котором никто не сможет догадаться. </a:t>
            </a:r>
            <a:r>
              <a:rPr lang="ru-RU" sz="1600" b="1" dirty="0" smtClean="0">
                <a:latin typeface="Calibri" pitchFamily="34" charset="0"/>
              </a:rPr>
              <a:t>Подумайте, </a:t>
            </a:r>
            <a:r>
              <a:rPr lang="ru-RU" sz="1600" b="1" dirty="0">
                <a:latin typeface="Calibri" pitchFamily="34" charset="0"/>
              </a:rPr>
              <a:t>прежде чем что-либо размещать в интернете: </a:t>
            </a:r>
            <a:r>
              <a:rPr lang="ru-RU" sz="1600" i="1" dirty="0" smtClean="0">
                <a:latin typeface="Calibri" pitchFamily="34" charset="0"/>
              </a:rPr>
              <a:t>____________, </a:t>
            </a:r>
            <a:r>
              <a:rPr lang="ru-RU" sz="1600" b="1" dirty="0" smtClean="0">
                <a:latin typeface="Calibri" pitchFamily="34" charset="0"/>
              </a:rPr>
              <a:t>видео </a:t>
            </a:r>
            <a:r>
              <a:rPr lang="ru-RU" sz="1600" b="1" dirty="0">
                <a:latin typeface="Calibri" pitchFamily="34" charset="0"/>
              </a:rPr>
              <a:t>и др</a:t>
            </a:r>
            <a:r>
              <a:rPr lang="ru-RU" sz="1600" b="1" dirty="0" smtClean="0">
                <a:latin typeface="Calibri" pitchFamily="34" charset="0"/>
              </a:rPr>
              <a:t>. Они </a:t>
            </a:r>
            <a:r>
              <a:rPr lang="ru-RU" sz="1600" b="1" dirty="0">
                <a:latin typeface="Calibri" pitchFamily="34" charset="0"/>
              </a:rPr>
              <a:t>могут стать общедоступными и быть использованы против вас. Не нарушайте е-</a:t>
            </a:r>
            <a:r>
              <a:rPr lang="en-US" sz="1600" b="1" dirty="0">
                <a:latin typeface="Calibri" pitchFamily="34" charset="0"/>
              </a:rPr>
              <a:t>mail</a:t>
            </a:r>
            <a:r>
              <a:rPr lang="ru-RU" sz="1600" b="1" dirty="0">
                <a:latin typeface="Calibri" pitchFamily="34" charset="0"/>
              </a:rPr>
              <a:t>-этикет. При личной переписке пользуйтесь постоянным </a:t>
            </a:r>
            <a:r>
              <a:rPr lang="ru-RU" sz="1600" b="1" dirty="0" err="1">
                <a:latin typeface="Calibri" pitchFamily="34" charset="0"/>
              </a:rPr>
              <a:t>онлайн-именем</a:t>
            </a:r>
            <a:r>
              <a:rPr lang="ru-RU" sz="1600" b="1" dirty="0">
                <a:latin typeface="Calibri" pitchFamily="34" charset="0"/>
              </a:rPr>
              <a:t> </a:t>
            </a:r>
            <a:r>
              <a:rPr lang="ru-RU" sz="1600" b="1" dirty="0" smtClean="0">
                <a:latin typeface="Calibri" pitchFamily="34" charset="0"/>
              </a:rPr>
              <a:t>или используйте  </a:t>
            </a:r>
            <a:r>
              <a:rPr lang="ru-RU" sz="1600" i="1" dirty="0" smtClean="0">
                <a:latin typeface="Calibri" pitchFamily="34" charset="0"/>
              </a:rPr>
              <a:t>____________, </a:t>
            </a:r>
            <a:r>
              <a:rPr lang="ru-RU" sz="1600" b="1" dirty="0" smtClean="0">
                <a:latin typeface="Calibri" pitchFamily="34" charset="0"/>
              </a:rPr>
              <a:t>подписывайте </a:t>
            </a:r>
            <a:r>
              <a:rPr lang="ru-RU" sz="1600" b="1" dirty="0">
                <a:latin typeface="Calibri" pitchFamily="34" charset="0"/>
              </a:rPr>
              <a:t>им все письма. Не рассылайте ненужную информацию, большие</a:t>
            </a:r>
            <a:r>
              <a:rPr lang="ru-RU" sz="1600" dirty="0">
                <a:latin typeface="Calibri" pitchFamily="34" charset="0"/>
              </a:rPr>
              <a:t> </a:t>
            </a:r>
            <a:r>
              <a:rPr lang="ru-RU" sz="1600" i="1" dirty="0" smtClean="0">
                <a:latin typeface="Calibri" pitchFamily="34" charset="0"/>
              </a:rPr>
              <a:t>___________.  </a:t>
            </a:r>
            <a:r>
              <a:rPr lang="ru-RU" sz="1600" b="1" dirty="0" smtClean="0">
                <a:latin typeface="Calibri" pitchFamily="34" charset="0"/>
              </a:rPr>
              <a:t>Никогда </a:t>
            </a:r>
            <a:r>
              <a:rPr lang="ru-RU" sz="1600" b="1" dirty="0">
                <a:latin typeface="Calibri" pitchFamily="34" charset="0"/>
              </a:rPr>
              <a:t>не открывайте и не пересылайте нежелательные электронные письма</a:t>
            </a:r>
            <a:r>
              <a:rPr lang="ru-RU" sz="1600" dirty="0">
                <a:latin typeface="Calibri" pitchFamily="34" charset="0"/>
              </a:rPr>
              <a:t> </a:t>
            </a:r>
            <a:r>
              <a:rPr lang="ru-RU" sz="1600" i="1" dirty="0" smtClean="0">
                <a:latin typeface="Calibri" pitchFamily="34" charset="0"/>
              </a:rPr>
              <a:t>_________.</a:t>
            </a:r>
            <a:endParaRPr lang="ru-RU" sz="1600" dirty="0">
              <a:latin typeface="Calibri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020272" y="1227560"/>
          <a:ext cx="1979712" cy="5441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79712"/>
              </a:tblGrid>
              <a:tr h="727250">
                <a:tc>
                  <a:txBody>
                    <a:bodyPr/>
                    <a:lstStyle/>
                    <a:p>
                      <a:pPr algn="ctr"/>
                      <a:endParaRPr lang="ru-RU" sz="2400" b="1" i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63546">
                <a:tc>
                  <a:txBody>
                    <a:bodyPr/>
                    <a:lstStyle/>
                    <a:p>
                      <a:pPr algn="ctr"/>
                      <a:endParaRPr lang="ru-RU" sz="2400" b="1" i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848384">
                <a:tc>
                  <a:txBody>
                    <a:bodyPr/>
                    <a:lstStyle/>
                    <a:p>
                      <a:pPr algn="ctr"/>
                      <a:endParaRPr lang="ru-RU" sz="2400" b="1" i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63546">
                <a:tc>
                  <a:txBody>
                    <a:bodyPr/>
                    <a:lstStyle/>
                    <a:p>
                      <a:pPr algn="ctr"/>
                      <a:endParaRPr lang="ru-RU" sz="2400" b="1" i="0" u="non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848384">
                <a:tc>
                  <a:txBody>
                    <a:bodyPr/>
                    <a:lstStyle/>
                    <a:p>
                      <a:pPr algn="ctr"/>
                      <a:endParaRPr lang="ru-RU" sz="2400" b="1" i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848384">
                <a:tc>
                  <a:txBody>
                    <a:bodyPr/>
                    <a:lstStyle/>
                    <a:p>
                      <a:pPr algn="ctr"/>
                      <a:endParaRPr lang="ru-RU" sz="2400" b="1" i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42306">
                <a:tc>
                  <a:txBody>
                    <a:bodyPr/>
                    <a:lstStyle/>
                    <a:p>
                      <a:pPr algn="ctr"/>
                      <a:endParaRPr lang="ru-RU" sz="2400" b="1" i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164288" y="1217260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0" dirty="0" smtClean="0">
                <a:solidFill>
                  <a:srgbClr val="FF0000"/>
                </a:solidFill>
                <a:latin typeface="Calibri" pitchFamily="34" charset="0"/>
              </a:rPr>
              <a:t>спам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164288" y="2081356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0" dirty="0" smtClean="0">
                <a:solidFill>
                  <a:srgbClr val="FF0000"/>
                </a:solidFill>
                <a:latin typeface="Calibri" pitchFamily="34" charset="0"/>
              </a:rPr>
              <a:t>пароль</a:t>
            </a:r>
            <a:endParaRPr lang="ru-RU" sz="2400" b="1" i="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64288" y="2945452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50000"/>
              </a:lnSpc>
            </a:pPr>
            <a:r>
              <a:rPr lang="ru-RU" sz="2400" b="1" i="0" dirty="0" smtClean="0">
                <a:solidFill>
                  <a:srgbClr val="FF0000"/>
                </a:solidFill>
                <a:latin typeface="Calibri" pitchFamily="34" charset="0"/>
              </a:rPr>
              <a:t>домашний адрес</a:t>
            </a:r>
            <a:endParaRPr lang="ru-RU" sz="2400" b="1" i="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64288" y="3737540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0" u="none" dirty="0" smtClean="0">
                <a:solidFill>
                  <a:srgbClr val="FF0000"/>
                </a:solidFill>
                <a:latin typeface="Calibri" pitchFamily="34" charset="0"/>
              </a:rPr>
              <a:t>имя</a:t>
            </a:r>
            <a:endParaRPr lang="ru-RU" sz="2400" b="1" i="0" u="none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84776" y="4601636"/>
            <a:ext cx="2051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0" dirty="0" smtClean="0">
                <a:solidFill>
                  <a:srgbClr val="FF0000"/>
                </a:solidFill>
                <a:latin typeface="Calibri" pitchFamily="34" charset="0"/>
              </a:rPr>
              <a:t>фотографии</a:t>
            </a:r>
          </a:p>
          <a:p>
            <a:pPr algn="ctr"/>
            <a:endParaRPr lang="ru-RU" sz="2400" b="1" i="0" u="none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64288" y="6228203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0" dirty="0" smtClean="0">
                <a:solidFill>
                  <a:srgbClr val="FF0000"/>
                </a:solidFill>
                <a:latin typeface="Calibri" pitchFamily="34" charset="0"/>
              </a:rPr>
              <a:t>файлы</a:t>
            </a:r>
            <a:endParaRPr lang="ru-RU" sz="2400" b="1" i="0" u="none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64288" y="5393724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0" dirty="0" smtClean="0">
                <a:solidFill>
                  <a:srgbClr val="FF0000"/>
                </a:solidFill>
                <a:latin typeface="Calibri" pitchFamily="34" charset="0"/>
              </a:rPr>
              <a:t>псевдоним</a:t>
            </a:r>
            <a:endParaRPr lang="ru-RU" sz="2400" b="1" i="0" u="none" dirty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14" name="Рисунок 13" descr="C:\Users\Татьяна\Desktop\УЧЕБНЫЙ ГОД 2014-2015\ГАЗЕТА\октябрь\100_631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2008" y="1124744"/>
            <a:ext cx="3491880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Нижний колонтитул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Клонина Татьяна Владимировна</a:t>
            </a:r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-99392"/>
            <a:ext cx="9540552" cy="1143000"/>
          </a:xfrm>
        </p:spPr>
        <p:txBody>
          <a:bodyPr>
            <a:normAutofit/>
          </a:bodyPr>
          <a:lstStyle/>
          <a:p>
            <a:pPr algn="ctr">
              <a:lnSpc>
                <a:spcPts val="2200"/>
              </a:lnSpc>
            </a:pPr>
            <a:r>
              <a:rPr lang="ru-RU" sz="4000" dirty="0" smtClean="0">
                <a:latin typeface="Calibri" pitchFamily="34" charset="0"/>
              </a:rPr>
              <a:t>Карточка-задание №2</a:t>
            </a:r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r>
              <a:rPr lang="ru-RU" sz="2400" dirty="0" smtClean="0">
                <a:latin typeface="Calibri" pitchFamily="34" charset="0"/>
              </a:rPr>
              <a:t>Прочитай утверждения, стрелками укажи правильный ответ.</a:t>
            </a:r>
            <a:endParaRPr lang="ru-RU" sz="2400" dirty="0">
              <a:latin typeface="Calibri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7544" y="836709"/>
          <a:ext cx="8280920" cy="5708633"/>
        </p:xfrm>
        <a:graphic>
          <a:graphicData uri="http://schemas.openxmlformats.org/drawingml/2006/table">
            <a:tbl>
              <a:tblPr/>
              <a:tblGrid>
                <a:gridCol w="1035115"/>
                <a:gridCol w="6279698"/>
                <a:gridCol w="966107"/>
              </a:tblGrid>
              <a:tr h="477403">
                <a:tc rowSpan="12">
                  <a:txBody>
                    <a:bodyPr/>
                    <a:lstStyle/>
                    <a:p>
                      <a:pPr marR="71755"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МОЖНО</a:t>
                      </a:r>
                      <a:endParaRPr lang="ru-RU" sz="9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50776" marR="50776" marT="0" marB="0" vert="wordArt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Выбирать сложный пароль</a:t>
                      </a:r>
                    </a:p>
                  </a:txBody>
                  <a:tcPr marL="50776" marR="507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2">
                  <a:txBody>
                    <a:bodyPr/>
                    <a:lstStyle/>
                    <a:p>
                      <a:pPr marR="71755"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НЕЛЬЗЯ</a:t>
                      </a:r>
                    </a:p>
                    <a:p>
                      <a:pPr marR="71755"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50776" marR="50776" marT="0" marB="0" vert="wordArt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4774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Оскорблять других</a:t>
                      </a:r>
                    </a:p>
                  </a:txBody>
                  <a:tcPr marL="50776" marR="507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74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Открывать неизвестные файлы</a:t>
                      </a:r>
                    </a:p>
                  </a:txBody>
                  <a:tcPr marL="50776" marR="507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74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Советоваться с родителями</a:t>
                      </a:r>
                    </a:p>
                  </a:txBody>
                  <a:tcPr marL="50776" marR="507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74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Уважать других</a:t>
                      </a:r>
                    </a:p>
                  </a:txBody>
                  <a:tcPr marL="50776" marR="507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74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Защищаться от вирусов</a:t>
                      </a:r>
                    </a:p>
                  </a:txBody>
                  <a:tcPr marL="50776" marR="507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74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Использовать псевдоним</a:t>
                      </a:r>
                    </a:p>
                  </a:txBody>
                  <a:tcPr marL="50776" marR="507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74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Соблюдать права автора</a:t>
                      </a:r>
                    </a:p>
                  </a:txBody>
                  <a:tcPr marL="50776" marR="507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74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Сообщать о своей семье</a:t>
                      </a:r>
                    </a:p>
                  </a:txBody>
                  <a:tcPr marL="50776" marR="507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74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Указывать домашний адрес</a:t>
                      </a:r>
                    </a:p>
                  </a:txBody>
                  <a:tcPr marL="50776" marR="507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74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Отвечать на сомнительные письма</a:t>
                      </a:r>
                    </a:p>
                  </a:txBody>
                  <a:tcPr marL="50776" marR="507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72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Рассылать спам</a:t>
                      </a:r>
                    </a:p>
                  </a:txBody>
                  <a:tcPr marL="50776" marR="507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Стрелка влево 5"/>
          <p:cNvSpPr/>
          <p:nvPr/>
        </p:nvSpPr>
        <p:spPr>
          <a:xfrm>
            <a:off x="1619672" y="908720"/>
            <a:ext cx="720080" cy="288032"/>
          </a:xfrm>
          <a:prstGeom prst="lef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лево 6"/>
          <p:cNvSpPr/>
          <p:nvPr/>
        </p:nvSpPr>
        <p:spPr>
          <a:xfrm flipH="1">
            <a:off x="6948264" y="1412776"/>
            <a:ext cx="720080" cy="288032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лево 7"/>
          <p:cNvSpPr/>
          <p:nvPr/>
        </p:nvSpPr>
        <p:spPr>
          <a:xfrm flipH="1">
            <a:off x="6948264" y="1916832"/>
            <a:ext cx="720080" cy="288032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лево 8"/>
          <p:cNvSpPr/>
          <p:nvPr/>
        </p:nvSpPr>
        <p:spPr>
          <a:xfrm flipH="1">
            <a:off x="7020272" y="4797152"/>
            <a:ext cx="720080" cy="288032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лево 9"/>
          <p:cNvSpPr/>
          <p:nvPr/>
        </p:nvSpPr>
        <p:spPr>
          <a:xfrm flipH="1">
            <a:off x="7020272" y="5229200"/>
            <a:ext cx="720080" cy="288032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лево 10"/>
          <p:cNvSpPr/>
          <p:nvPr/>
        </p:nvSpPr>
        <p:spPr>
          <a:xfrm flipH="1">
            <a:off x="7020272" y="5733256"/>
            <a:ext cx="720080" cy="288032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лево 11"/>
          <p:cNvSpPr/>
          <p:nvPr/>
        </p:nvSpPr>
        <p:spPr>
          <a:xfrm flipH="1">
            <a:off x="7020272" y="6237312"/>
            <a:ext cx="720080" cy="288032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лево 12"/>
          <p:cNvSpPr/>
          <p:nvPr/>
        </p:nvSpPr>
        <p:spPr>
          <a:xfrm>
            <a:off x="1619672" y="2348880"/>
            <a:ext cx="720080" cy="288032"/>
          </a:xfrm>
          <a:prstGeom prst="lef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лево 13"/>
          <p:cNvSpPr/>
          <p:nvPr/>
        </p:nvSpPr>
        <p:spPr>
          <a:xfrm>
            <a:off x="1619672" y="3356992"/>
            <a:ext cx="720080" cy="288032"/>
          </a:xfrm>
          <a:prstGeom prst="lef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лево 14"/>
          <p:cNvSpPr/>
          <p:nvPr/>
        </p:nvSpPr>
        <p:spPr>
          <a:xfrm>
            <a:off x="1619672" y="2852936"/>
            <a:ext cx="720080" cy="288032"/>
          </a:xfrm>
          <a:prstGeom prst="lef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лево 15"/>
          <p:cNvSpPr/>
          <p:nvPr/>
        </p:nvSpPr>
        <p:spPr>
          <a:xfrm>
            <a:off x="1619672" y="3789040"/>
            <a:ext cx="720080" cy="288032"/>
          </a:xfrm>
          <a:prstGeom prst="lef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лево 16"/>
          <p:cNvSpPr/>
          <p:nvPr/>
        </p:nvSpPr>
        <p:spPr>
          <a:xfrm>
            <a:off x="1619672" y="4293096"/>
            <a:ext cx="720080" cy="288032"/>
          </a:xfrm>
          <a:prstGeom prst="lef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Клонина Татьяна Владимировна</a:t>
            </a:r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1754</TotalTime>
  <Words>971</Words>
  <Application>Microsoft Office PowerPoint</Application>
  <PresentationFormat>Экран (4:3)</PresentationFormat>
  <Paragraphs>179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Тема1</vt:lpstr>
      <vt:lpstr>Применение ИКТ во внеурочной деятельности – важнейшее условие раскрытия внутреннего потенциала учащихся</vt:lpstr>
      <vt:lpstr>Слайд 2</vt:lpstr>
      <vt:lpstr>Слайд 3</vt:lpstr>
      <vt:lpstr>Слайд 4</vt:lpstr>
      <vt:lpstr>Применение ИКТ во внеурочной деятельности учителем Т.В.Клониной</vt:lpstr>
      <vt:lpstr>Слайд 6</vt:lpstr>
      <vt:lpstr>Внеклассное мероприятия на тему  «Безопасность в сети Интернет»</vt:lpstr>
      <vt:lpstr>Карточка-задание №1 (заполни пропуски подходящими по смыслу словами)</vt:lpstr>
      <vt:lpstr>Карточка-задание №2 Прочитай утверждения, стрелками укажи правильный ответ.</vt:lpstr>
      <vt:lpstr>Таким образом ИКТ технологии способствовали в рамках мероприятия решению задач:</vt:lpstr>
      <vt:lpstr>Акция «Час кода в России» </vt:lpstr>
      <vt:lpstr>План мероприятия</vt:lpstr>
      <vt:lpstr>ИКТ технологии, применяемые на внеклассных занятиях помогают внедрению в педагогический процесс современных воспитательных технологий: </vt:lpstr>
      <vt:lpstr>Работа кружка «Радуга» не возможна без информационно-коммуникативных технологий</vt:lpstr>
      <vt:lpstr>ИКТ на занятиях кружка «Радуга»</vt:lpstr>
      <vt:lpstr>Слайд 16</vt:lpstr>
      <vt:lpstr>ИКТ, применяемые на занятиях кружка «Радуга» способствуют:</vt:lpstr>
      <vt:lpstr>Слайд 18</vt:lpstr>
      <vt:lpstr>Слайд 19</vt:lpstr>
      <vt:lpstr>Мультипликация на занятиях кружка «Вдохновение»</vt:lpstr>
      <vt:lpstr>Занятия мультипликацией в рамках кружка «Вдохновение»</vt:lpstr>
      <vt:lpstr>ПРЕМЬЕРА МУЛЬТФИЛЬМА «ПРАВДИВАЯ ИСТОРИЯ»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Применение информационно-коммуникативных технологий во внеурочной деятельности – важнейшее условие раскрытия внутреннего потенциала обучающихся.</dc:title>
  <dc:creator>Татьяна</dc:creator>
  <cp:lastModifiedBy>Татьяна</cp:lastModifiedBy>
  <cp:revision>183</cp:revision>
  <dcterms:created xsi:type="dcterms:W3CDTF">2017-02-03T15:16:40Z</dcterms:created>
  <dcterms:modified xsi:type="dcterms:W3CDTF">2017-10-01T15:25:01Z</dcterms:modified>
</cp:coreProperties>
</file>