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2%D0%B5%D1%86%20%D0%BF%D1%83%D1%88%D0%BA%D0%B8%D0%BD%D0%B0%20%D0%BA%D0%B0%D1%80%D1%82%D0%B8%D0%BD%D0%BA%D0%B8&amp;fp=0&amp;pos=13&amp;uinfo=ww-1226-wh-612-fw-1001-fh-448-pd-1&amp;rpt=simage&amp;img_url=http://pushkin.niv.ru/images/people/pushkin_v_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2%D0%B5%D1%86%20%D0%BF%D1%83%D1%88%D0%BA%D0%B8%D0%BD%D0%B0%20%D0%BA%D0%B0%D1%80%D1%82%D0%B8%D0%BD%D0%BA%D0%B8&amp;fp=0&amp;pos=13&amp;uinfo=ww-1226-wh-612-fw-1001-fh-448-pd-1&amp;rpt=simage&amp;img_url=http://pushkin.niv.ru/images/people/pushkin_v_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2%D0%B5%D1%86%20%D0%BF%D1%83%D1%88%D0%BA%D0%B8%D0%BD%D0%B0%20%D0%BA%D0%B0%D1%80%D1%82%D0%B8%D0%BD%D0%BA%D0%B8&amp;fp=0&amp;pos=13&amp;uinfo=ww-1226-wh-612-fw-1001-fh-448-pd-1&amp;rpt=simage&amp;img_url=http://pushkin.niv.ru/images/people/pushkin_v_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text=%D0%BE%D1%82%D0%B5%D1%86%20%D0%BF%D1%83%D1%88%D0%BA%D0%B8%D0%BD%D0%B0%20%D0%BA%D0%B0%D1%80%D1%82%D0%B8%D0%BD%D0%BA%D0%B8&amp;fp=0&amp;pos=13&amp;uinfo=ww-1226-wh-612-fw-1001-fh-448-pd-1&amp;rpt=simage&amp;img_url=http://pushkin.niv.ru/images/people/pushkin_v_l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2%D0%B5%D1%86%20%D0%BF%D1%83%D1%88%D0%BA%D0%B8%D0%BD%D0%B0%20%D0%BA%D0%B0%D1%80%D1%82%D0%B8%D0%BD%D0%BA%D0%B8&amp;fp=0&amp;pos=13&amp;uinfo=ww-1226-wh-612-fw-1001-fh-448-pd-1&amp;rpt=simage&amp;img_url=http://pushkin.niv.ru/images/people/pushkin_v_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2%D0%B5%D1%86%20%D0%BF%D1%83%D1%88%D0%BA%D0%B8%D0%BD%D0%B0%20%D0%BA%D0%B0%D1%80%D1%82%D0%B8%D0%BD%D0%BA%D0%B8&amp;fp=0&amp;pos=13&amp;uinfo=ww-1226-wh-612-fw-1001-fh-448-pd-1&amp;rpt=simage&amp;img_url=http://pushkin.niv.ru/images/people/pushkin_v_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2%D0%B5%D1%86%20%D0%BF%D1%83%D1%88%D0%BA%D0%B8%D0%BD%D0%B0%20%D0%BA%D0%B0%D1%80%D1%82%D0%B8%D0%BD%D0%BA%D0%B8&amp;fp=0&amp;pos=13&amp;uinfo=ww-1226-wh-612-fw-1001-fh-448-pd-1&amp;rpt=simage&amp;img_url=http://pushkin.niv.ru/images/people/pushkin_v_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hyperlink" Target="http://images.yandex.ru/yandsearch?source=wiz&amp;fp=0&amp;text=%D1%81%D1%82%D0%B0%D1%80%D1%88%D0%B0%D1%8F%20%D1%81%D1%8B%D0%BD%20%D0%BF%D1%83%D1%88%D0%BA%D0%B8%D0%BD%D0%B0%20%D1%84%D0%BE%D1%82%D0%BE&amp;noreask=1&amp;pos=6&amp;lr=213&amp;rpt=simage&amp;uinfo=ww-1349-wh-673-fw-1124-fh-467-pd-1&amp;img_url=http://img12.imageshost.ru/img/2010/11/22/image_4cea6f26d6791.jpg" TargetMode="Externa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E%D1%82%D0%B5%D1%86%20%D0%BF%D1%83%D1%88%D0%BA%D0%B8%D0%BD%D0%B0%20%D0%BA%D0%B0%D1%80%D1%82%D0%B8%D0%BD%D0%BA%D0%B8&amp;fp=0&amp;pos=13&amp;uinfo=ww-1226-wh-612-fw-1001-fh-448-pd-1&amp;rpt=simage&amp;img_url=http://pushkin.niv.ru/images/people/pushkin_v_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hyperlink" Target="http://images.yandex.ru/yandsearch?text=%D0%BC%D0%BB%D0%B0%D0%B4%D1%88%D0%B8%D0%B9%20%D1%81%D1%8B%D0%BD%20%D0%BF%D1%83%D1%88%D0%BA%D0%B8%D0%BD%D0%B0%20%D1%84%D0%BE%D1%82%D0%BE&amp;fp=0&amp;pos=0&amp;uinfo=ww-1349-wh-673-fw-1124-fh-467-pd-1&amp;rpt=simage&amp;img_url=http://gorod.tomsk.ru/posts-files/65/8/i/5541_1275644416.jpg" TargetMode="Externa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86116" y="1071546"/>
            <a:ext cx="57150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66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Александр Сергеевич Пушкин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6633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4429132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Щербакова Л.С.</a:t>
            </a:r>
            <a:endParaRPr lang="ru-RU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AutoShape 5" descr="http://img1.liveinternet.ru/images/attach/c/1/58/777/58777398_pushkin_v_l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858963"/>
            <a:ext cx="291465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1357298"/>
            <a:ext cx="2928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1429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1428736"/>
            <a:ext cx="25003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72248" y="3857628"/>
            <a:ext cx="2571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642918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642918"/>
            <a:ext cx="235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pic>
        <p:nvPicPr>
          <p:cNvPr id="24578" name="Picture 2" descr="C:\Users\Alfyia\Pictures\Пушкин\iCA7DA6J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4"/>
            <a:ext cx="4429124" cy="428625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786314" y="0"/>
            <a:ext cx="43576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Герб Пушкиных</a:t>
            </a:r>
            <a:endParaRPr lang="ru-RU" sz="4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1357298"/>
            <a:ext cx="47148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 пурпурной подушке с золочеными кистями положена Княжеская Шапка. В нижней части в правом </a:t>
            </a:r>
            <a:r>
              <a:rPr lang="ru-RU" sz="2800" dirty="0" err="1" smtClean="0"/>
              <a:t>голубом</a:t>
            </a:r>
            <a:r>
              <a:rPr lang="ru-RU" sz="2800" dirty="0" smtClean="0"/>
              <a:t> поле изображена в серебряных латах правая Рука с мечем, вверх подъятым; в левом золотом поле </a:t>
            </a:r>
            <a:r>
              <a:rPr lang="ru-RU" sz="2800" dirty="0" err="1" smtClean="0"/>
              <a:t>голубое</a:t>
            </a:r>
            <a:r>
              <a:rPr lang="ru-RU" sz="2800" dirty="0" smtClean="0"/>
              <a:t> Орел с распростертыми Крыльями, имеющий в когтях Меч и Державу </a:t>
            </a:r>
            <a:r>
              <a:rPr lang="ru-RU" sz="2800" dirty="0" err="1" smtClean="0"/>
              <a:t>голубого</a:t>
            </a:r>
            <a:r>
              <a:rPr lang="ru-RU" sz="2800" dirty="0" smtClean="0"/>
              <a:t>  цвета</a:t>
            </a:r>
            <a:endParaRPr lang="ru-RU" sz="2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AutoShape 5" descr="http://img1.liveinternet.ru/images/attach/c/1/58/777/58777398_pushkin_v_l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858963"/>
            <a:ext cx="291465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1357298"/>
            <a:ext cx="2928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1429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1428736"/>
            <a:ext cx="25003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72248" y="3857628"/>
            <a:ext cx="2571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642918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642918"/>
            <a:ext cx="235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pic>
        <p:nvPicPr>
          <p:cNvPr id="5" name="Picture 3" descr="C:\Users\Alfyia\Pictures\Пушкин\16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6286544" cy="428628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714612" y="4572008"/>
            <a:ext cx="61436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доме Пушкиных часто бывали в гостях  известные музыканты ; поэты того времени ; например : Жуковский ; Карамзин. 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500826" y="928670"/>
            <a:ext cx="264317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А.С.Пушкин родился в Москве в семье потомка знатного дворянского рода.</a:t>
            </a:r>
            <a:endParaRPr lang="ru-RU" sz="28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AutoShape 5" descr="http://img1.liveinternet.ru/images/attach/c/1/58/777/58777398_pushkin_v_l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858963"/>
            <a:ext cx="291465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1357298"/>
            <a:ext cx="2928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1429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1428736"/>
            <a:ext cx="25003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72248" y="3857628"/>
            <a:ext cx="2571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642918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642918"/>
            <a:ext cx="235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2214546" y="357167"/>
            <a:ext cx="67866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         Спасибо за внимание</a:t>
            </a:r>
            <a:endParaRPr lang="ru-RU" sz="4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Alfyia\Pictures\Пушкин\0e67e94de3d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4286280" cy="633414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500562" y="214290"/>
            <a:ext cx="44291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Настоящим кладом была для Пушкина каждая сказка его доброй  и самобытной талантливой няни Арины </a:t>
            </a:r>
            <a:r>
              <a:rPr lang="ru-RU" sz="3200" dirty="0" err="1" smtClean="0"/>
              <a:t>Радионовны</a:t>
            </a:r>
            <a:r>
              <a:rPr lang="ru-RU" sz="3200" dirty="0" smtClean="0"/>
              <a:t>. Многие ее рассказы Пушкин использовал впоследствии как сюжеты  в собственных сказках (в стихах ) .    </a:t>
            </a:r>
            <a:endParaRPr lang="ru-RU" sz="32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Alfyia\Pictures\Пушкин\d9c1bb22c06da4bdf900fa861b01705c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04"/>
            <a:ext cx="5214974" cy="56202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29256" y="857232"/>
            <a:ext cx="37147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663300"/>
                </a:solidFill>
              </a:rPr>
              <a:t>А.С.Пушкин написал  «У Лукоморья дуб зеленый»</a:t>
            </a:r>
          </a:p>
          <a:p>
            <a:pPr algn="ctr"/>
            <a:r>
              <a:rPr lang="ru-RU" sz="4000" dirty="0" smtClean="0">
                <a:solidFill>
                  <a:srgbClr val="663300"/>
                </a:solidFill>
              </a:rPr>
              <a:t> (из поэмы «Руслан и Людмила»).</a:t>
            </a:r>
            <a:endParaRPr lang="ru-RU" sz="4000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72132" y="857232"/>
            <a:ext cx="35718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«Сказка о золотой рыбке».</a:t>
            </a:r>
            <a:endParaRPr lang="ru-RU" sz="4000" dirty="0"/>
          </a:p>
        </p:txBody>
      </p:sp>
      <p:pic>
        <p:nvPicPr>
          <p:cNvPr id="5123" name="Picture 3" descr="C:\Users\Alfyia\Pictures\Пушкин\zolotaya-ribka-1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5357850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24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72100" y="285728"/>
            <a:ext cx="5171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Отец и мать</a:t>
            </a:r>
            <a:endParaRPr lang="ru-RU" sz="5400" dirty="0"/>
          </a:p>
        </p:txBody>
      </p:sp>
      <p:pic>
        <p:nvPicPr>
          <p:cNvPr id="6147" name="Picture 3" descr="C:\Users\Alfyia\Pictures\Пушкин\993b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214710" cy="4286256"/>
          </a:xfrm>
          <a:prstGeom prst="rect">
            <a:avLst/>
          </a:prstGeom>
          <a:noFill/>
        </p:spPr>
      </p:pic>
      <p:sp>
        <p:nvSpPr>
          <p:cNvPr id="6149" name="AutoShape 5" descr="http://img1.liveinternet.ru/images/attach/c/1/58/777/58777398_pushkin_v_l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1858963"/>
            <a:ext cx="291465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C:\Users\Alfyia\Pictures\Пушкин\58777398_pushkin_v_l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2285992"/>
            <a:ext cx="3286116" cy="426720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0" y="114298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Отец, Сергей Львович Пушкин (1770-1838г.)</a:t>
            </a:r>
            <a:r>
              <a:rPr lang="ru-RU" sz="3200" dirty="0" smtClean="0"/>
              <a:t>  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4500570"/>
            <a:ext cx="35719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Мать, Надежда Осиповна Пушкина </a:t>
            </a:r>
          </a:p>
          <a:p>
            <a:r>
              <a:rPr lang="ru-RU" sz="3200" b="1" dirty="0" smtClean="0"/>
              <a:t>(1775-1836г.)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AutoShape 5" descr="http://img1.liveinternet.ru/images/attach/c/1/58/777/58777398_pushkin_v_l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858963"/>
            <a:ext cx="291465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2" name="Picture 2" descr="C:\Users\Alfyia\Pictures\Пушкин\3965958_E[1]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3552825" cy="4048125"/>
          </a:xfrm>
          <a:prstGeom prst="rect">
            <a:avLst/>
          </a:prstGeom>
          <a:noFill/>
        </p:spPr>
      </p:pic>
      <p:pic>
        <p:nvPicPr>
          <p:cNvPr id="20483" name="Picture 3" descr="C:\Users\Alfyia\Pictures\Пушкин\iCARBXUN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500306"/>
            <a:ext cx="3571868" cy="400052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143108" y="4286256"/>
            <a:ext cx="34290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Сестра, Ольга Сергеевна Павлищева </a:t>
            </a:r>
          </a:p>
          <a:p>
            <a:r>
              <a:rPr lang="ru-RU" sz="3200" b="1" dirty="0" smtClean="0"/>
              <a:t>(1797-1868г.)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1428736"/>
            <a:ext cx="47148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Брат, Лев Сергеевич Пушкин (1805-1852г.)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000496" y="214290"/>
            <a:ext cx="45166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Брат и Сестра</a:t>
            </a:r>
            <a:endParaRPr lang="ru-RU" sz="4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AutoShape 5" descr="http://img1.liveinternet.ru/images/attach/c/1/58/777/58777398_pushkin_v_l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858963"/>
            <a:ext cx="291465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214290"/>
            <a:ext cx="248497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Жена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1506" name="Picture 2" descr="C:\Users\Alfyia\Pictures\Пушкин\68285204_image001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3"/>
            <a:ext cx="5581650" cy="635798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929322" y="1357298"/>
            <a:ext cx="292895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Жена, Наталья Николаевна Пушкина (1812-1863г.)      </a:t>
            </a:r>
          </a:p>
          <a:p>
            <a:r>
              <a:rPr lang="ru-RU" sz="3200" b="1" dirty="0" smtClean="0"/>
              <a:t>Пушкин любил </a:t>
            </a:r>
          </a:p>
          <a:p>
            <a:r>
              <a:rPr lang="ru-RU" sz="3200" b="1" dirty="0" smtClean="0"/>
              <a:t>Наталью и поэтому дорожил ею. </a:t>
            </a:r>
            <a:endParaRPr lang="ru-RU" sz="32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24"/>
            <a:ext cx="9144000" cy="6858000"/>
          </a:xfrm>
          <a:prstGeom prst="rect">
            <a:avLst/>
          </a:prstGeom>
          <a:noFill/>
        </p:spPr>
      </p:pic>
      <p:sp>
        <p:nvSpPr>
          <p:cNvPr id="6149" name="AutoShape 5" descr="http://img1.liveinternet.ru/images/attach/c/1/58/777/58777398_pushkin_v_l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858963"/>
            <a:ext cx="291465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1357298"/>
            <a:ext cx="2928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14290"/>
            <a:ext cx="1596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Дети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1428736"/>
            <a:ext cx="27146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Старшая дочь, Мария Александровна Пушкина </a:t>
            </a:r>
            <a:br>
              <a:rPr lang="ru-RU" sz="2800" b="1" dirty="0" smtClean="0"/>
            </a:br>
            <a:r>
              <a:rPr lang="ru-RU" sz="2800" b="1" dirty="0" smtClean="0"/>
              <a:t>(1832-1919г.)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29388" y="3857628"/>
            <a:ext cx="27146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Старший сын, Александр Александрович Пушкин </a:t>
            </a:r>
            <a:br>
              <a:rPr lang="ru-RU" sz="2800" b="1" dirty="0" smtClean="0"/>
            </a:br>
            <a:r>
              <a:rPr lang="ru-RU" sz="2800" b="1" dirty="0" smtClean="0"/>
              <a:t>(1833-1914г.)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22530" name="Picture 2" descr="C:\Users\Alfyia\Pictures\Пушкин\1543887-b676caa5a08d58b8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571744"/>
            <a:ext cx="2286016" cy="3429024"/>
          </a:xfrm>
          <a:prstGeom prst="rect">
            <a:avLst/>
          </a:prstGeom>
          <a:noFill/>
        </p:spPr>
      </p:pic>
      <p:pic>
        <p:nvPicPr>
          <p:cNvPr id="22532" name="Picture 4" descr="http://s016.radikal.ru/i337/1012/3d/ffe848122671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14290"/>
            <a:ext cx="2500330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lfyia\Documents\шаблоны для презентаций\9165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AutoShape 5" descr="http://img1.liveinternet.ru/images/attach/c/1/58/777/58777398_pushkin_v_l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858963"/>
            <a:ext cx="291465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1357298"/>
            <a:ext cx="2928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14290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1428736"/>
            <a:ext cx="25003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72248" y="3857628"/>
            <a:ext cx="2571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642918"/>
            <a:ext cx="25717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Младший сын, Александр Александрович Пушкин </a:t>
            </a:r>
            <a:br>
              <a:rPr lang="ru-RU" sz="2400" b="1" dirty="0" smtClean="0"/>
            </a:br>
            <a:r>
              <a:rPr lang="ru-RU" sz="2400" b="1" dirty="0" smtClean="0"/>
              <a:t>(1833-1914г.)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642918"/>
            <a:ext cx="23574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Младшая  дочь, Наталья Александровна Пушкина </a:t>
            </a:r>
            <a:br>
              <a:rPr lang="ru-RU" sz="2400" b="1" dirty="0" smtClean="0"/>
            </a:br>
            <a:r>
              <a:rPr lang="ru-RU" sz="2400" b="1" dirty="0" smtClean="0"/>
              <a:t>(1836-1913г.)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3554" name="Picture 2" descr="C:\Users\Alfyia\Pictures\Пушкин\iCAL0TFY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857496"/>
            <a:ext cx="2428860" cy="3143272"/>
          </a:xfrm>
          <a:prstGeom prst="rect">
            <a:avLst/>
          </a:prstGeom>
          <a:noFill/>
        </p:spPr>
      </p:pic>
      <p:pic>
        <p:nvPicPr>
          <p:cNvPr id="23556" name="Picture 4" descr="http://www.nkj.ru/upload/iblock/edc/edc9399588cbb107262ee515796c6f79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28604"/>
            <a:ext cx="257176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10">
      <a:dk1>
        <a:srgbClr val="422F00"/>
      </a:dk1>
      <a:lt1>
        <a:srgbClr val="422F00"/>
      </a:lt1>
      <a:dk2>
        <a:srgbClr val="422F00"/>
      </a:dk2>
      <a:lt2>
        <a:srgbClr val="422F00"/>
      </a:lt2>
      <a:accent1>
        <a:srgbClr val="422F00"/>
      </a:accent1>
      <a:accent2>
        <a:srgbClr val="422F00"/>
      </a:accent2>
      <a:accent3>
        <a:srgbClr val="422F00"/>
      </a:accent3>
      <a:accent4>
        <a:srgbClr val="422F00"/>
      </a:accent4>
      <a:accent5>
        <a:srgbClr val="422F00"/>
      </a:accent5>
      <a:accent6>
        <a:srgbClr val="422F00"/>
      </a:accent6>
      <a:hlink>
        <a:srgbClr val="422F00"/>
      </a:hlink>
      <a:folHlink>
        <a:srgbClr val="422F0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158</TotalTime>
  <Words>227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Alfyia</dc:creator>
  <cp:lastModifiedBy>COOL</cp:lastModifiedBy>
  <cp:revision>20</cp:revision>
  <dcterms:created xsi:type="dcterms:W3CDTF">2014-02-06T19:27:38Z</dcterms:created>
  <dcterms:modified xsi:type="dcterms:W3CDTF">2017-09-16T13:30:35Z</dcterms:modified>
</cp:coreProperties>
</file>