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90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2312444" y="0"/>
            <a:ext cx="4674951" cy="11559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Что лишнее?</a:t>
            </a:r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2813194" y="2930883"/>
            <a:ext cx="3517612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913" y="1095555"/>
            <a:ext cx="866092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seal   peach    queen    stream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Clarendon Blk BT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green     sheep     sweet    meal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Clarendon Blk BT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bear     pear      hair     stare    feet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Clarendon Blk BT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owl    mouse   count    cloud   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Clarendon Blk BT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brown     fountain    cow    town</a:t>
            </a:r>
          </a:p>
          <a:p>
            <a:pPr algn="ctr"/>
            <a:endParaRPr lang="en-US" sz="1000" b="1" dirty="0" smtClean="0">
              <a:solidFill>
                <a:srgbClr val="002060"/>
              </a:solidFill>
              <a:latin typeface="Clarendon Blk BT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Clarendon Blk BT" pitchFamily="18" charset="0"/>
              </a:rPr>
              <a:t>skirt   nurse   house    word   herb   </a:t>
            </a:r>
            <a:r>
              <a:rPr lang="en-US" dirty="0" smtClean="0"/>
              <a:t>  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29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uchitel</cp:lastModifiedBy>
  <cp:revision>112</cp:revision>
  <dcterms:created xsi:type="dcterms:W3CDTF">2014-11-21T11:00:06Z</dcterms:created>
  <dcterms:modified xsi:type="dcterms:W3CDTF">2017-09-13T13:01:26Z</dcterms:modified>
</cp:coreProperties>
</file>