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-1219" y="-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5D153-B4A2-46A4-AE8F-83DF40FBAEBA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76A8F-4DBF-43D2-ADEA-A7BD0C7E0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Устно, со слайда</a:t>
            </a: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2EC34-F1E0-4E5B-9005-01AAD0C1F3A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93183"/>
            <a:ext cx="8572500" cy="574397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dirty="0" smtClean="0">
                <a:solidFill>
                  <a:srgbClr val="006600"/>
                </a:solidFill>
                <a:latin typeface="+mj-lt"/>
              </a:rPr>
              <a:t> </a:t>
            </a:r>
            <a:r>
              <a:rPr lang="en-US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Answer the questions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does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Katy do at 7 o’clock?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does she drink?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Does she like her school?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does she read?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time does she go home?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time does she have lunch?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does she like to eat?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play does she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like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play</a:t>
            </a:r>
            <a:r>
              <a:rPr lang="en-US" sz="2800" b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  <a:endParaRPr lang="en-US" sz="2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does she do at 5 o’clock?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time does she go to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bed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  <a:endParaRPr lang="ru-RU" sz="2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78</Words>
  <Application>Microsoft Office PowerPoint</Application>
  <PresentationFormat>Экран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uchitel</cp:lastModifiedBy>
  <cp:revision>130</cp:revision>
  <dcterms:created xsi:type="dcterms:W3CDTF">2014-11-21T11:00:06Z</dcterms:created>
  <dcterms:modified xsi:type="dcterms:W3CDTF">2017-03-21T09:10:50Z</dcterms:modified>
</cp:coreProperties>
</file>