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52" d="100"/>
          <a:sy n="52" d="100"/>
        </p:scale>
        <p:origin x="-1387" y="-4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5D153-B4A2-46A4-AE8F-83DF40FBAEBA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76A8F-4DBF-43D2-ADEA-A7BD0C7E0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608" y="294660"/>
            <a:ext cx="85258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Н</a:t>
            </a:r>
            <a:r>
              <a:rPr lang="en-US" sz="4000" b="1" dirty="0" err="1" smtClean="0"/>
              <a:t>i</a:t>
            </a:r>
            <a:r>
              <a:rPr lang="ru-RU" sz="4000" b="1" dirty="0" smtClean="0"/>
              <a:t>!</a:t>
            </a:r>
            <a:endParaRPr lang="en-US" sz="4000" b="1" dirty="0" smtClean="0"/>
          </a:p>
          <a:p>
            <a:r>
              <a:rPr lang="en-US" sz="4000" b="1" dirty="0" err="1" smtClean="0"/>
              <a:t>l've</a:t>
            </a:r>
            <a:r>
              <a:rPr lang="en-US" sz="4000" b="1" dirty="0" smtClean="0"/>
              <a:t> got </a:t>
            </a:r>
            <a:r>
              <a:rPr lang="en-US" sz="4000" b="1" dirty="0" err="1" smtClean="0"/>
              <a:t>gr</a:t>
            </a:r>
            <a:r>
              <a:rPr lang="ru-RU" sz="4000" b="1" dirty="0" smtClean="0"/>
              <a:t>е</a:t>
            </a:r>
            <a:r>
              <a:rPr lang="en-US" sz="4000" b="1" dirty="0" smtClean="0"/>
              <a:t>at news. In January, I’m going to go on holiday to Australia. I’m going to swim and play in the sea. I love the sea! Where are you going to go on holiday and what are you going to do?</a:t>
            </a:r>
          </a:p>
          <a:p>
            <a:r>
              <a:rPr lang="en-US" sz="4000" b="1" i="1" dirty="0" smtClean="0"/>
              <a:t>Becky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575" y="491299"/>
            <a:ext cx="6858000" cy="23876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going to…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 is going to…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is going to…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 going to…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Are you going to…</a:t>
            </a:r>
            <a:r>
              <a:rPr lang="ru-RU" sz="4800" b="1" dirty="0" smtClean="0"/>
              <a:t>?</a:t>
            </a:r>
            <a:r>
              <a:rPr lang="en-US" sz="4800" b="1" dirty="0" smtClean="0"/>
              <a:t> </a:t>
            </a:r>
            <a:endParaRPr lang="ru-RU" sz="4800" b="1" dirty="0" smtClean="0"/>
          </a:p>
          <a:p>
            <a:r>
              <a:rPr lang="en-US" sz="4800" b="1" dirty="0" smtClean="0"/>
              <a:t>Yes, I am/ No, I am not</a:t>
            </a:r>
            <a:endParaRPr lang="ru-RU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bannikova-ds9.ru/wp-content/uploads/2015/02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2969" y="1533138"/>
            <a:ext cx="3064779" cy="4820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22530" name="Picture 2" descr="http://dutsadok.com.ua/clipart/ljudi/jd7jb9k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147" y="1474838"/>
            <a:ext cx="4868855" cy="4868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21506" name="Picture 2" descr="http://charleville-mezieres-natation.fr/gif_natation/swimmi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445" y="1801332"/>
            <a:ext cx="7928180" cy="3507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20482" name="Picture 2" descr="https://ds04.infourok.ru/uploads/ex/0368/00029b77-615eb299/8/hello_html_m1ff4763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522" y="1717043"/>
            <a:ext cx="4827741" cy="4292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://clipart.coolclips.com/480/vectors/tf05199/CoolClips_vc0204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6295" y="1755059"/>
            <a:ext cx="5781964" cy="3866690"/>
          </a:xfrm>
          <a:prstGeom prst="rect">
            <a:avLst/>
          </a:prstGeom>
          <a:noFill/>
        </p:spPr>
      </p:pic>
      <p:pic>
        <p:nvPicPr>
          <p:cNvPr id="19460" name="Picture 4" descr="http://trucosdehogarcaseros.com/wp-content/uploads/2015/01/limpieza-de-alfombras-natural-con-vinag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3573" y="4984415"/>
            <a:ext cx="2597663" cy="153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30" y="243557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going 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to…in …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://clipart.coolclips.com/480/vectors/tf05141/CoolClips_vc00295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3046" y="1765357"/>
            <a:ext cx="5111033" cy="3929108"/>
          </a:xfrm>
          <a:prstGeom prst="rect">
            <a:avLst/>
          </a:prstGeom>
          <a:noFill/>
        </p:spPr>
      </p:pic>
      <p:pic>
        <p:nvPicPr>
          <p:cNvPr id="18436" name="Picture 4" descr="http://www.playcast.ru/uploads/2016/11/06/2043910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2852" y="4496787"/>
            <a:ext cx="2777716" cy="1918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105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I am going to… She is going to… He is going to… We are going to…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uchitel</cp:lastModifiedBy>
  <cp:revision>133</cp:revision>
  <dcterms:created xsi:type="dcterms:W3CDTF">2014-11-21T11:00:06Z</dcterms:created>
  <dcterms:modified xsi:type="dcterms:W3CDTF">2017-04-20T05:58:29Z</dcterms:modified>
</cp:coreProperties>
</file>