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7CAFD-0681-4D12-A5C5-26AEBB6EF376}" type="datetimeFigureOut">
              <a:rPr lang="ru-RU" smtClean="0"/>
              <a:t>01.09.2014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3B612-D49A-4132-B927-B7F43B292C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7CAFD-0681-4D12-A5C5-26AEBB6EF376}" type="datetimeFigureOut">
              <a:rPr lang="ru-RU" smtClean="0"/>
              <a:t>01.09.2014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3B612-D49A-4132-B927-B7F43B292C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7CAFD-0681-4D12-A5C5-26AEBB6EF376}" type="datetimeFigureOut">
              <a:rPr lang="ru-RU" smtClean="0"/>
              <a:t>01.09.2014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3B612-D49A-4132-B927-B7F43B292CCC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7CAFD-0681-4D12-A5C5-26AEBB6EF376}" type="datetimeFigureOut">
              <a:rPr lang="ru-RU" smtClean="0"/>
              <a:t>01.09.2014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3B612-D49A-4132-B927-B7F43B292CC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7CAFD-0681-4D12-A5C5-26AEBB6EF376}" type="datetimeFigureOut">
              <a:rPr lang="ru-RU" smtClean="0"/>
              <a:t>01.09.2014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3B612-D49A-4132-B927-B7F43B292C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7CAFD-0681-4D12-A5C5-26AEBB6EF376}" type="datetimeFigureOut">
              <a:rPr lang="ru-RU" smtClean="0"/>
              <a:t>01.09.2014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3B612-D49A-4132-B927-B7F43B292CC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7CAFD-0681-4D12-A5C5-26AEBB6EF376}" type="datetimeFigureOut">
              <a:rPr lang="ru-RU" smtClean="0"/>
              <a:t>01.09.2014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3B612-D49A-4132-B927-B7F43B292C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7CAFD-0681-4D12-A5C5-26AEBB6EF376}" type="datetimeFigureOut">
              <a:rPr lang="ru-RU" smtClean="0"/>
              <a:t>01.09.2014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3B612-D49A-4132-B927-B7F43B292C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7CAFD-0681-4D12-A5C5-26AEBB6EF376}" type="datetimeFigureOut">
              <a:rPr lang="ru-RU" smtClean="0"/>
              <a:t>01.09.2014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3B612-D49A-4132-B927-B7F43B292C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7CAFD-0681-4D12-A5C5-26AEBB6EF376}" type="datetimeFigureOut">
              <a:rPr lang="ru-RU" smtClean="0"/>
              <a:t>01.09.2014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3B612-D49A-4132-B927-B7F43B292CCC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7CAFD-0681-4D12-A5C5-26AEBB6EF376}" type="datetimeFigureOut">
              <a:rPr lang="ru-RU" smtClean="0"/>
              <a:t>01.09.2014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3B612-D49A-4132-B927-B7F43B292CC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EA7CAFD-0681-4D12-A5C5-26AEBB6EF376}" type="datetimeFigureOut">
              <a:rPr lang="ru-RU" smtClean="0"/>
              <a:t>01.09.2014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AA3B612-D49A-4132-B927-B7F43B292CC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387684"/>
            <a:ext cx="7488832" cy="411474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Знакомство с английскими звуками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735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240868"/>
            <a:ext cx="3548754" cy="26642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9600" dirty="0" smtClean="0"/>
              <a:t>- </a:t>
            </a:r>
            <a:r>
              <a:rPr lang="en-US" sz="9600" dirty="0" err="1" smtClean="0"/>
              <a:t>ea</a:t>
            </a:r>
            <a:r>
              <a:rPr lang="en-US" sz="9600" dirty="0" smtClean="0"/>
              <a:t> -  </a:t>
            </a:r>
            <a:r>
              <a:rPr lang="ru-RU" sz="9600" dirty="0" smtClean="0"/>
              <a:t> </a:t>
            </a:r>
            <a:r>
              <a:rPr lang="en-US" sz="9600" dirty="0" smtClean="0"/>
              <a:t>I</a:t>
            </a:r>
            <a:r>
              <a:rPr lang="ru-RU" sz="9600" dirty="0" smtClean="0"/>
              <a:t>:</a:t>
            </a:r>
            <a:endParaRPr lang="ru-RU" sz="9600" dirty="0"/>
          </a:p>
        </p:txBody>
      </p:sp>
      <p:sp>
        <p:nvSpPr>
          <p:cNvPr id="5" name="Двойные круглые скобки 4"/>
          <p:cNvSpPr/>
          <p:nvPr/>
        </p:nvSpPr>
        <p:spPr>
          <a:xfrm>
            <a:off x="3491880" y="620688"/>
            <a:ext cx="1152128" cy="720080"/>
          </a:xfrm>
          <a:prstGeom prst="bracket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4112" y="4437112"/>
            <a:ext cx="2979791" cy="22322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2564904"/>
            <a:ext cx="3015564" cy="21602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395536" y="5232150"/>
            <a:ext cx="21499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/>
              <a:t>beach</a:t>
            </a:r>
            <a:endParaRPr lang="ru-RU" sz="6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916083" y="3285132"/>
            <a:ext cx="14782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/>
              <a:t>seal</a:t>
            </a:r>
            <a:endParaRPr lang="ru-RU" sz="6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426001" y="4869160"/>
            <a:ext cx="223651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/>
              <a:t>cream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506438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3933056"/>
            <a:ext cx="2450473" cy="233823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726031"/>
            <a:ext cx="2232248" cy="315289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2986" y="2708920"/>
            <a:ext cx="3264363" cy="24482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251520" y="5301208"/>
            <a:ext cx="249459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/>
              <a:t>stream</a:t>
            </a:r>
            <a:endParaRPr lang="ru-RU" sz="6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203848" y="2564904"/>
            <a:ext cx="21499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/>
              <a:t>peach</a:t>
            </a:r>
            <a:endParaRPr lang="ru-RU" sz="6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447325" y="5301207"/>
            <a:ext cx="179568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/>
              <a:t>meal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2933131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36912"/>
            <a:ext cx="2385175" cy="190306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9600" dirty="0" smtClean="0"/>
              <a:t>- </a:t>
            </a:r>
            <a:r>
              <a:rPr lang="en-US" sz="9600" dirty="0" err="1" smtClean="0"/>
              <a:t>ee</a:t>
            </a:r>
            <a:r>
              <a:rPr lang="en-US" sz="9600" dirty="0" smtClean="0"/>
              <a:t>-   I</a:t>
            </a:r>
            <a:r>
              <a:rPr lang="ru-RU" sz="9600" dirty="0" smtClean="0"/>
              <a:t>:</a:t>
            </a:r>
            <a:r>
              <a:rPr lang="en-US" sz="9600" dirty="0" smtClean="0"/>
              <a:t> </a:t>
            </a:r>
            <a:endParaRPr lang="ru-RU" sz="9600" dirty="0"/>
          </a:p>
        </p:txBody>
      </p:sp>
      <p:sp>
        <p:nvSpPr>
          <p:cNvPr id="5" name="Двойные круглые скобки 4"/>
          <p:cNvSpPr/>
          <p:nvPr/>
        </p:nvSpPr>
        <p:spPr>
          <a:xfrm>
            <a:off x="4860032" y="620688"/>
            <a:ext cx="648072" cy="576064"/>
          </a:xfrm>
          <a:prstGeom prst="bracket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3169894"/>
            <a:ext cx="2798056" cy="365759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5880" y="3852263"/>
            <a:ext cx="3109716" cy="22928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395536" y="4869160"/>
            <a:ext cx="211628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/>
              <a:t>green</a:t>
            </a:r>
            <a:endParaRPr lang="ru-RU" sz="6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851920" y="2380492"/>
            <a:ext cx="153118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/>
              <a:t>feet</a:t>
            </a:r>
            <a:endParaRPr lang="ru-RU" sz="6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600114" y="2662062"/>
            <a:ext cx="223009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/>
              <a:t>queen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3276715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492896"/>
            <a:ext cx="2736304" cy="195085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7568" y="3641248"/>
            <a:ext cx="2826480" cy="21198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1198" y="3216235"/>
            <a:ext cx="2981347" cy="198756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323528" y="4701178"/>
            <a:ext cx="21403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/>
              <a:t>sheep</a:t>
            </a:r>
            <a:endParaRPr lang="ru-RU" sz="6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347864" y="2852935"/>
            <a:ext cx="216116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/>
              <a:t>sweet</a:t>
            </a:r>
            <a:endParaRPr lang="ru-RU" sz="6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669107" y="5517232"/>
            <a:ext cx="192552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/>
              <a:t>sleep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3395415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988840"/>
            <a:ext cx="3361043" cy="238784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9600" dirty="0" smtClean="0"/>
              <a:t>- ear    </a:t>
            </a:r>
            <a:endParaRPr lang="ru-RU" sz="9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3068960"/>
            <a:ext cx="1993607" cy="27965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3717032"/>
            <a:ext cx="2381901" cy="314096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7544" y="4869160"/>
            <a:ext cx="168026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/>
              <a:t>bear</a:t>
            </a:r>
            <a:endParaRPr lang="ru-RU" sz="6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862168" y="2335512"/>
            <a:ext cx="168507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/>
              <a:t>pear</a:t>
            </a:r>
            <a:endParaRPr lang="ru-RU" sz="6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777263" y="2561128"/>
            <a:ext cx="185980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/>
              <a:t>wear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166058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916832"/>
            <a:ext cx="3132348" cy="20882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6000" b="1" dirty="0" smtClean="0"/>
              <a:t>- air</a:t>
            </a:r>
            <a:endParaRPr lang="ru-RU" sz="60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3429000"/>
            <a:ext cx="3444463" cy="22322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3645024"/>
            <a:ext cx="2736304" cy="27363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683568" y="4221088"/>
            <a:ext cx="165301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/>
              <a:t>stair</a:t>
            </a:r>
            <a:endParaRPr lang="ru-RU" sz="6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211960" y="2413337"/>
            <a:ext cx="147508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/>
              <a:t>hair</a:t>
            </a:r>
            <a:endParaRPr lang="ru-RU" sz="6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975305" y="2629361"/>
            <a:ext cx="181812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/>
              <a:t>chair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909881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916832"/>
            <a:ext cx="2065941" cy="2479129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6000" dirty="0" smtClean="0"/>
              <a:t>- are</a:t>
            </a:r>
            <a:endParaRPr lang="ru-RU" sz="6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212976"/>
            <a:ext cx="2380464" cy="25145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1449" y="2492896"/>
            <a:ext cx="2232248" cy="284709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384497" y="4861609"/>
            <a:ext cx="232307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/>
              <a:t>scared</a:t>
            </a:r>
            <a:endParaRPr lang="ru-RU" sz="6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538590" y="2276872"/>
            <a:ext cx="18549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/>
              <a:t>stare</a:t>
            </a:r>
            <a:endParaRPr lang="ru-RU" sz="6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849042" y="5432766"/>
            <a:ext cx="167706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/>
              <a:t>hare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1623730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81</TotalTime>
  <Words>40</Words>
  <Application>Microsoft Office PowerPoint</Application>
  <PresentationFormat>Экран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Волна</vt:lpstr>
      <vt:lpstr>Знакомство с английскими звуками</vt:lpstr>
      <vt:lpstr>- ea -   I:</vt:lpstr>
      <vt:lpstr>Презентация PowerPoint</vt:lpstr>
      <vt:lpstr>- ee-   I: </vt:lpstr>
      <vt:lpstr>Презентация PowerPoint</vt:lpstr>
      <vt:lpstr>- ear    </vt:lpstr>
      <vt:lpstr>- air</vt:lpstr>
      <vt:lpstr>- are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Знакомство с английскими звуками</dc:title>
  <dc:creator>Admin</dc:creator>
  <cp:lastModifiedBy>Admin</cp:lastModifiedBy>
  <cp:revision>5</cp:revision>
  <dcterms:created xsi:type="dcterms:W3CDTF">2014-09-01T15:45:23Z</dcterms:created>
  <dcterms:modified xsi:type="dcterms:W3CDTF">2014-09-01T17:07:12Z</dcterms:modified>
</cp:coreProperties>
</file>