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9" r:id="rId5"/>
    <p:sldId id="269" r:id="rId6"/>
    <p:sldId id="27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BB4F0-547A-4378-94C3-A832750CC32F}" type="doc">
      <dgm:prSet loTypeId="urn:microsoft.com/office/officeart/2005/8/layout/process4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4FA2848-1011-42A6-AD7B-B1FFAB50205B}">
      <dgm:prSet phldrT="[Текст]"/>
      <dgm:spPr/>
      <dgm:t>
        <a:bodyPr/>
        <a:lstStyle/>
        <a:p>
          <a:r>
            <a:rPr lang="ru-RU"/>
            <a:t>Вступление. Определение предложенного в задании слова</a:t>
          </a:r>
        </a:p>
      </dgm:t>
    </dgm:pt>
    <dgm:pt modelId="{98C535B1-6EEE-444D-93D7-E82D0E86A41D}" type="parTrans" cxnId="{6487E3A4-29AB-45F3-8ED6-83531F22D25E}">
      <dgm:prSet/>
      <dgm:spPr/>
      <dgm:t>
        <a:bodyPr/>
        <a:lstStyle/>
        <a:p>
          <a:endParaRPr lang="ru-RU"/>
        </a:p>
      </dgm:t>
    </dgm:pt>
    <dgm:pt modelId="{ABC95508-B70A-410E-AA58-9CC23659439C}" type="sibTrans" cxnId="{6487E3A4-29AB-45F3-8ED6-83531F22D25E}">
      <dgm:prSet/>
      <dgm:spPr/>
      <dgm:t>
        <a:bodyPr/>
        <a:lstStyle/>
        <a:p>
          <a:endParaRPr lang="ru-RU"/>
        </a:p>
      </dgm:t>
    </dgm:pt>
    <dgm:pt modelId="{03A612EB-309B-4EE9-B52B-6BF9EBEE63C3}">
      <dgm:prSet phldrT="[Текст]"/>
      <dgm:spPr/>
      <dgm:t>
        <a:bodyPr/>
        <a:lstStyle/>
        <a:p>
          <a:r>
            <a:rPr lang="ru-RU"/>
            <a:t>Комментарий определения</a:t>
          </a:r>
        </a:p>
      </dgm:t>
    </dgm:pt>
    <dgm:pt modelId="{55D93D49-647D-4FED-8AB6-AE72D927D695}" type="parTrans" cxnId="{ABA276C4-B1DC-47CA-AD17-97D91FDBB8B5}">
      <dgm:prSet/>
      <dgm:spPr/>
      <dgm:t>
        <a:bodyPr/>
        <a:lstStyle/>
        <a:p>
          <a:endParaRPr lang="ru-RU"/>
        </a:p>
      </dgm:t>
    </dgm:pt>
    <dgm:pt modelId="{0F188EAD-B716-48A2-B26E-544A56CB30E1}" type="sibTrans" cxnId="{ABA276C4-B1DC-47CA-AD17-97D91FDBB8B5}">
      <dgm:prSet/>
      <dgm:spPr/>
      <dgm:t>
        <a:bodyPr/>
        <a:lstStyle/>
        <a:p>
          <a:endParaRPr lang="ru-RU"/>
        </a:p>
      </dgm:t>
    </dgm:pt>
    <dgm:pt modelId="{5082BA14-C953-4135-8186-67D0243C0602}">
      <dgm:prSet phldrT="[Текст]"/>
      <dgm:spPr/>
      <dgm:t>
        <a:bodyPr/>
        <a:lstStyle/>
        <a:p>
          <a:r>
            <a:rPr lang="ru-RU"/>
            <a:t>Первый пример-аргумент из текста</a:t>
          </a:r>
        </a:p>
      </dgm:t>
    </dgm:pt>
    <dgm:pt modelId="{43D9B23E-4B1B-4665-AF39-23B4B20DB55E}" type="parTrans" cxnId="{629BB690-CBE7-4308-A9AD-EF849615C76C}">
      <dgm:prSet/>
      <dgm:spPr/>
      <dgm:t>
        <a:bodyPr/>
        <a:lstStyle/>
        <a:p>
          <a:endParaRPr lang="ru-RU"/>
        </a:p>
      </dgm:t>
    </dgm:pt>
    <dgm:pt modelId="{DC380833-0CC1-4BD3-8AD0-8F4C9A68FA69}" type="sibTrans" cxnId="{629BB690-CBE7-4308-A9AD-EF849615C76C}">
      <dgm:prSet/>
      <dgm:spPr/>
      <dgm:t>
        <a:bodyPr/>
        <a:lstStyle/>
        <a:p>
          <a:endParaRPr lang="ru-RU"/>
        </a:p>
      </dgm:t>
    </dgm:pt>
    <dgm:pt modelId="{C19B6540-FEC5-4183-8D5F-7DCA1998E21C}">
      <dgm:prSet/>
      <dgm:spPr/>
      <dgm:t>
        <a:bodyPr/>
        <a:lstStyle/>
        <a:p>
          <a:r>
            <a:rPr lang="ru-RU"/>
            <a:t>Второй пример-аргумент из вашего жизненного опыта (или из текста)</a:t>
          </a:r>
        </a:p>
      </dgm:t>
    </dgm:pt>
    <dgm:pt modelId="{573E91EE-6326-4879-BF52-C8516B61F810}" type="parTrans" cxnId="{5B1D9A1B-E236-4FA3-A7DB-71F83C25D644}">
      <dgm:prSet/>
      <dgm:spPr/>
      <dgm:t>
        <a:bodyPr/>
        <a:lstStyle/>
        <a:p>
          <a:endParaRPr lang="ru-RU"/>
        </a:p>
      </dgm:t>
    </dgm:pt>
    <dgm:pt modelId="{DF2F9413-41CD-4AEE-A713-5019CEEE3E50}" type="sibTrans" cxnId="{5B1D9A1B-E236-4FA3-A7DB-71F83C25D644}">
      <dgm:prSet/>
      <dgm:spPr/>
      <dgm:t>
        <a:bodyPr/>
        <a:lstStyle/>
        <a:p>
          <a:endParaRPr lang="ru-RU"/>
        </a:p>
      </dgm:t>
    </dgm:pt>
    <dgm:pt modelId="{B40FB603-B63C-4B2F-B183-F45291F41172}">
      <dgm:prSet/>
      <dgm:spPr/>
      <dgm:t>
        <a:bodyPr/>
        <a:lstStyle/>
        <a:p>
          <a:r>
            <a:rPr lang="ru-RU"/>
            <a:t>Вывод</a:t>
          </a:r>
        </a:p>
      </dgm:t>
    </dgm:pt>
    <dgm:pt modelId="{252A228C-7771-4008-AB61-F1081C33EE20}" type="parTrans" cxnId="{DC99A54A-F97A-4301-8E39-D039B646AB2D}">
      <dgm:prSet/>
      <dgm:spPr/>
      <dgm:t>
        <a:bodyPr/>
        <a:lstStyle/>
        <a:p>
          <a:endParaRPr lang="ru-RU"/>
        </a:p>
      </dgm:t>
    </dgm:pt>
    <dgm:pt modelId="{67BB0C84-4B4A-4CE1-B7C2-69B2BBDF2159}" type="sibTrans" cxnId="{DC99A54A-F97A-4301-8E39-D039B646AB2D}">
      <dgm:prSet/>
      <dgm:spPr/>
      <dgm:t>
        <a:bodyPr/>
        <a:lstStyle/>
        <a:p>
          <a:endParaRPr lang="ru-RU"/>
        </a:p>
      </dgm:t>
    </dgm:pt>
    <dgm:pt modelId="{6B0E4C7F-42D4-4267-9CAF-DBD07A0495D8}" type="pres">
      <dgm:prSet presAssocID="{3C2BB4F0-547A-4378-94C3-A832750CC3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C60484-014F-4BEF-8C5B-8E6946046A63}" type="pres">
      <dgm:prSet presAssocID="{B40FB603-B63C-4B2F-B183-F45291F41172}" presName="boxAndChildren" presStyleCnt="0"/>
      <dgm:spPr/>
      <dgm:t>
        <a:bodyPr/>
        <a:lstStyle/>
        <a:p>
          <a:endParaRPr lang="ru-RU"/>
        </a:p>
      </dgm:t>
    </dgm:pt>
    <dgm:pt modelId="{7789A763-68A7-455E-9DFE-758BA02E6790}" type="pres">
      <dgm:prSet presAssocID="{B40FB603-B63C-4B2F-B183-F45291F41172}" presName="parentTextBox" presStyleLbl="node1" presStyleIdx="0" presStyleCnt="5"/>
      <dgm:spPr/>
      <dgm:t>
        <a:bodyPr/>
        <a:lstStyle/>
        <a:p>
          <a:endParaRPr lang="ru-RU"/>
        </a:p>
      </dgm:t>
    </dgm:pt>
    <dgm:pt modelId="{73511F2C-4EDC-4362-809A-9D460CE20C4B}" type="pres">
      <dgm:prSet presAssocID="{DF2F9413-41CD-4AEE-A713-5019CEEE3E50}" presName="sp" presStyleCnt="0"/>
      <dgm:spPr/>
      <dgm:t>
        <a:bodyPr/>
        <a:lstStyle/>
        <a:p>
          <a:endParaRPr lang="ru-RU"/>
        </a:p>
      </dgm:t>
    </dgm:pt>
    <dgm:pt modelId="{85C71949-3871-4B74-BD0C-AC871F6D8705}" type="pres">
      <dgm:prSet presAssocID="{C19B6540-FEC5-4183-8D5F-7DCA1998E21C}" presName="arrowAndChildren" presStyleCnt="0"/>
      <dgm:spPr/>
      <dgm:t>
        <a:bodyPr/>
        <a:lstStyle/>
        <a:p>
          <a:endParaRPr lang="ru-RU"/>
        </a:p>
      </dgm:t>
    </dgm:pt>
    <dgm:pt modelId="{DABE2935-69CC-4000-A414-BA586CB60CB6}" type="pres">
      <dgm:prSet presAssocID="{C19B6540-FEC5-4183-8D5F-7DCA1998E21C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CECFC522-21B0-45CD-9AEC-8186197F12B0}" type="pres">
      <dgm:prSet presAssocID="{DC380833-0CC1-4BD3-8AD0-8F4C9A68FA69}" presName="sp" presStyleCnt="0"/>
      <dgm:spPr/>
      <dgm:t>
        <a:bodyPr/>
        <a:lstStyle/>
        <a:p>
          <a:endParaRPr lang="ru-RU"/>
        </a:p>
      </dgm:t>
    </dgm:pt>
    <dgm:pt modelId="{5FF49A69-A42D-4A12-BD21-E1BDA0276BBE}" type="pres">
      <dgm:prSet presAssocID="{5082BA14-C953-4135-8186-67D0243C0602}" presName="arrowAndChildren" presStyleCnt="0"/>
      <dgm:spPr/>
      <dgm:t>
        <a:bodyPr/>
        <a:lstStyle/>
        <a:p>
          <a:endParaRPr lang="ru-RU"/>
        </a:p>
      </dgm:t>
    </dgm:pt>
    <dgm:pt modelId="{EE60325E-D288-4FBC-B310-2A84F3FB4FFF}" type="pres">
      <dgm:prSet presAssocID="{5082BA14-C953-4135-8186-67D0243C0602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D5B88FBC-E8E0-473B-A5FE-525658F22A2F}" type="pres">
      <dgm:prSet presAssocID="{0F188EAD-B716-48A2-B26E-544A56CB30E1}" presName="sp" presStyleCnt="0"/>
      <dgm:spPr/>
      <dgm:t>
        <a:bodyPr/>
        <a:lstStyle/>
        <a:p>
          <a:endParaRPr lang="ru-RU"/>
        </a:p>
      </dgm:t>
    </dgm:pt>
    <dgm:pt modelId="{9D467478-28D5-4DCE-ABB1-AAC5253A8B01}" type="pres">
      <dgm:prSet presAssocID="{03A612EB-309B-4EE9-B52B-6BF9EBEE63C3}" presName="arrowAndChildren" presStyleCnt="0"/>
      <dgm:spPr/>
      <dgm:t>
        <a:bodyPr/>
        <a:lstStyle/>
        <a:p>
          <a:endParaRPr lang="ru-RU"/>
        </a:p>
      </dgm:t>
    </dgm:pt>
    <dgm:pt modelId="{62931B63-67FF-4884-AD50-2597F944E5AA}" type="pres">
      <dgm:prSet presAssocID="{03A612EB-309B-4EE9-B52B-6BF9EBEE63C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7244EBC1-E8A5-4661-8748-7EF716E90B6C}" type="pres">
      <dgm:prSet presAssocID="{ABC95508-B70A-410E-AA58-9CC23659439C}" presName="sp" presStyleCnt="0"/>
      <dgm:spPr/>
      <dgm:t>
        <a:bodyPr/>
        <a:lstStyle/>
        <a:p>
          <a:endParaRPr lang="ru-RU"/>
        </a:p>
      </dgm:t>
    </dgm:pt>
    <dgm:pt modelId="{9D99FB53-0BB9-4227-A56C-A7FA356CEA7F}" type="pres">
      <dgm:prSet presAssocID="{54FA2848-1011-42A6-AD7B-B1FFAB50205B}" presName="arrowAndChildren" presStyleCnt="0"/>
      <dgm:spPr/>
      <dgm:t>
        <a:bodyPr/>
        <a:lstStyle/>
        <a:p>
          <a:endParaRPr lang="ru-RU"/>
        </a:p>
      </dgm:t>
    </dgm:pt>
    <dgm:pt modelId="{17DB75F8-6C81-46EE-81AF-85EE1AD214E6}" type="pres">
      <dgm:prSet presAssocID="{54FA2848-1011-42A6-AD7B-B1FFAB50205B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9B357E6A-BEE9-4A46-BC1C-7F788550A2A9}" type="presOf" srcId="{3C2BB4F0-547A-4378-94C3-A832750CC32F}" destId="{6B0E4C7F-42D4-4267-9CAF-DBD07A0495D8}" srcOrd="0" destOrd="0" presId="urn:microsoft.com/office/officeart/2005/8/layout/process4"/>
    <dgm:cxn modelId="{DC99A54A-F97A-4301-8E39-D039B646AB2D}" srcId="{3C2BB4F0-547A-4378-94C3-A832750CC32F}" destId="{B40FB603-B63C-4B2F-B183-F45291F41172}" srcOrd="4" destOrd="0" parTransId="{252A228C-7771-4008-AB61-F1081C33EE20}" sibTransId="{67BB0C84-4B4A-4CE1-B7C2-69B2BBDF2159}"/>
    <dgm:cxn modelId="{1D9B3CD3-42FF-447A-8B01-3D835134FB80}" type="presOf" srcId="{5082BA14-C953-4135-8186-67D0243C0602}" destId="{EE60325E-D288-4FBC-B310-2A84F3FB4FFF}" srcOrd="0" destOrd="0" presId="urn:microsoft.com/office/officeart/2005/8/layout/process4"/>
    <dgm:cxn modelId="{4A2FE5EE-B0AB-42E3-AE06-DBF335047224}" type="presOf" srcId="{54FA2848-1011-42A6-AD7B-B1FFAB50205B}" destId="{17DB75F8-6C81-46EE-81AF-85EE1AD214E6}" srcOrd="0" destOrd="0" presId="urn:microsoft.com/office/officeart/2005/8/layout/process4"/>
    <dgm:cxn modelId="{629BB690-CBE7-4308-A9AD-EF849615C76C}" srcId="{3C2BB4F0-547A-4378-94C3-A832750CC32F}" destId="{5082BA14-C953-4135-8186-67D0243C0602}" srcOrd="2" destOrd="0" parTransId="{43D9B23E-4B1B-4665-AF39-23B4B20DB55E}" sibTransId="{DC380833-0CC1-4BD3-8AD0-8F4C9A68FA69}"/>
    <dgm:cxn modelId="{ABA276C4-B1DC-47CA-AD17-97D91FDBB8B5}" srcId="{3C2BB4F0-547A-4378-94C3-A832750CC32F}" destId="{03A612EB-309B-4EE9-B52B-6BF9EBEE63C3}" srcOrd="1" destOrd="0" parTransId="{55D93D49-647D-4FED-8AB6-AE72D927D695}" sibTransId="{0F188EAD-B716-48A2-B26E-544A56CB30E1}"/>
    <dgm:cxn modelId="{5B1D9A1B-E236-4FA3-A7DB-71F83C25D644}" srcId="{3C2BB4F0-547A-4378-94C3-A832750CC32F}" destId="{C19B6540-FEC5-4183-8D5F-7DCA1998E21C}" srcOrd="3" destOrd="0" parTransId="{573E91EE-6326-4879-BF52-C8516B61F810}" sibTransId="{DF2F9413-41CD-4AEE-A713-5019CEEE3E50}"/>
    <dgm:cxn modelId="{51201CF9-972B-4188-971E-1BAB68BF51F9}" type="presOf" srcId="{03A612EB-309B-4EE9-B52B-6BF9EBEE63C3}" destId="{62931B63-67FF-4884-AD50-2597F944E5AA}" srcOrd="0" destOrd="0" presId="urn:microsoft.com/office/officeart/2005/8/layout/process4"/>
    <dgm:cxn modelId="{A4A48933-526C-406C-B590-42AD1E8D8F93}" type="presOf" srcId="{C19B6540-FEC5-4183-8D5F-7DCA1998E21C}" destId="{DABE2935-69CC-4000-A414-BA586CB60CB6}" srcOrd="0" destOrd="0" presId="urn:microsoft.com/office/officeart/2005/8/layout/process4"/>
    <dgm:cxn modelId="{6487E3A4-29AB-45F3-8ED6-83531F22D25E}" srcId="{3C2BB4F0-547A-4378-94C3-A832750CC32F}" destId="{54FA2848-1011-42A6-AD7B-B1FFAB50205B}" srcOrd="0" destOrd="0" parTransId="{98C535B1-6EEE-444D-93D7-E82D0E86A41D}" sibTransId="{ABC95508-B70A-410E-AA58-9CC23659439C}"/>
    <dgm:cxn modelId="{9CB17522-B03A-487A-8E1C-CDD2647E9AC5}" type="presOf" srcId="{B40FB603-B63C-4B2F-B183-F45291F41172}" destId="{7789A763-68A7-455E-9DFE-758BA02E6790}" srcOrd="0" destOrd="0" presId="urn:microsoft.com/office/officeart/2005/8/layout/process4"/>
    <dgm:cxn modelId="{59AC7767-1C72-4D01-8668-43EDB33B27EC}" type="presParOf" srcId="{6B0E4C7F-42D4-4267-9CAF-DBD07A0495D8}" destId="{59C60484-014F-4BEF-8C5B-8E6946046A63}" srcOrd="0" destOrd="0" presId="urn:microsoft.com/office/officeart/2005/8/layout/process4"/>
    <dgm:cxn modelId="{89883552-7FCC-4FC3-A699-D64147CCC85F}" type="presParOf" srcId="{59C60484-014F-4BEF-8C5B-8E6946046A63}" destId="{7789A763-68A7-455E-9DFE-758BA02E6790}" srcOrd="0" destOrd="0" presId="urn:microsoft.com/office/officeart/2005/8/layout/process4"/>
    <dgm:cxn modelId="{5A6FCB7B-DA68-4095-8075-D31AC5F19DB5}" type="presParOf" srcId="{6B0E4C7F-42D4-4267-9CAF-DBD07A0495D8}" destId="{73511F2C-4EDC-4362-809A-9D460CE20C4B}" srcOrd="1" destOrd="0" presId="urn:microsoft.com/office/officeart/2005/8/layout/process4"/>
    <dgm:cxn modelId="{230B24AA-F366-43DC-9917-148ADB91BAA6}" type="presParOf" srcId="{6B0E4C7F-42D4-4267-9CAF-DBD07A0495D8}" destId="{85C71949-3871-4B74-BD0C-AC871F6D8705}" srcOrd="2" destOrd="0" presId="urn:microsoft.com/office/officeart/2005/8/layout/process4"/>
    <dgm:cxn modelId="{6800436B-1905-4EA6-9FE7-5C5C14211CB1}" type="presParOf" srcId="{85C71949-3871-4B74-BD0C-AC871F6D8705}" destId="{DABE2935-69CC-4000-A414-BA586CB60CB6}" srcOrd="0" destOrd="0" presId="urn:microsoft.com/office/officeart/2005/8/layout/process4"/>
    <dgm:cxn modelId="{6AEF9526-7053-425C-ACCE-D5ECB132BB52}" type="presParOf" srcId="{6B0E4C7F-42D4-4267-9CAF-DBD07A0495D8}" destId="{CECFC522-21B0-45CD-9AEC-8186197F12B0}" srcOrd="3" destOrd="0" presId="urn:microsoft.com/office/officeart/2005/8/layout/process4"/>
    <dgm:cxn modelId="{1D4FDDBF-89A9-41ED-B05A-4080CCDF5E6B}" type="presParOf" srcId="{6B0E4C7F-42D4-4267-9CAF-DBD07A0495D8}" destId="{5FF49A69-A42D-4A12-BD21-E1BDA0276BBE}" srcOrd="4" destOrd="0" presId="urn:microsoft.com/office/officeart/2005/8/layout/process4"/>
    <dgm:cxn modelId="{2695F761-53AC-41B4-95B0-32D338297AB7}" type="presParOf" srcId="{5FF49A69-A42D-4A12-BD21-E1BDA0276BBE}" destId="{EE60325E-D288-4FBC-B310-2A84F3FB4FFF}" srcOrd="0" destOrd="0" presId="urn:microsoft.com/office/officeart/2005/8/layout/process4"/>
    <dgm:cxn modelId="{FD13A9AB-BD58-476B-AB6E-A6154A59C3C5}" type="presParOf" srcId="{6B0E4C7F-42D4-4267-9CAF-DBD07A0495D8}" destId="{D5B88FBC-E8E0-473B-A5FE-525658F22A2F}" srcOrd="5" destOrd="0" presId="urn:microsoft.com/office/officeart/2005/8/layout/process4"/>
    <dgm:cxn modelId="{3A5236A5-7FA1-4B70-9E9E-E6A527A81BA2}" type="presParOf" srcId="{6B0E4C7F-42D4-4267-9CAF-DBD07A0495D8}" destId="{9D467478-28D5-4DCE-ABB1-AAC5253A8B01}" srcOrd="6" destOrd="0" presId="urn:microsoft.com/office/officeart/2005/8/layout/process4"/>
    <dgm:cxn modelId="{27F05217-FBEA-4173-BEE3-38A14CE924B1}" type="presParOf" srcId="{9D467478-28D5-4DCE-ABB1-AAC5253A8B01}" destId="{62931B63-67FF-4884-AD50-2597F944E5AA}" srcOrd="0" destOrd="0" presId="urn:microsoft.com/office/officeart/2005/8/layout/process4"/>
    <dgm:cxn modelId="{036B403F-CF5E-4E64-835E-05861765711A}" type="presParOf" srcId="{6B0E4C7F-42D4-4267-9CAF-DBD07A0495D8}" destId="{7244EBC1-E8A5-4661-8748-7EF716E90B6C}" srcOrd="7" destOrd="0" presId="urn:microsoft.com/office/officeart/2005/8/layout/process4"/>
    <dgm:cxn modelId="{4360E7E0-CE8F-4927-9D3F-A79BE552C173}" type="presParOf" srcId="{6B0E4C7F-42D4-4267-9CAF-DBD07A0495D8}" destId="{9D99FB53-0BB9-4227-A56C-A7FA356CEA7F}" srcOrd="8" destOrd="0" presId="urn:microsoft.com/office/officeart/2005/8/layout/process4"/>
    <dgm:cxn modelId="{15C75F1C-C112-4860-921F-9ACF2400FD62}" type="presParOf" srcId="{9D99FB53-0BB9-4227-A56C-A7FA356CEA7F}" destId="{17DB75F8-6C81-46EE-81AF-85EE1AD214E6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Сочинение-рассуждение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тексту </a:t>
            </a:r>
            <a:r>
              <a:rPr lang="ru-RU" dirty="0" smtClean="0"/>
              <a:t>Е.А.Пермяка</a:t>
            </a:r>
            <a:endParaRPr lang="ru-RU" dirty="0" smtClean="0"/>
          </a:p>
          <a:p>
            <a:r>
              <a:rPr lang="ru-RU" b="1" dirty="0" smtClean="0"/>
              <a:t>«Что такое материнская любовь»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Общие рекомендации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5429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Внимательно прочитайте задание </a:t>
            </a:r>
            <a:r>
              <a:rPr lang="ru-RU" sz="2400" b="1" dirty="0" smtClean="0"/>
              <a:t>15.3 </a:t>
            </a:r>
          </a:p>
          <a:p>
            <a:pPr marL="0" indent="0" algn="just">
              <a:buNone/>
            </a:pPr>
            <a:r>
              <a:rPr lang="ru-RU" sz="2400" dirty="0"/>
              <a:t>Как Вы понимаете значение слова </a:t>
            </a:r>
            <a:r>
              <a:rPr lang="ru-RU" sz="2400" b="1" dirty="0" smtClean="0"/>
              <a:t>МАТЕРИНСКАЯ ЛЮБОВЬ? </a:t>
            </a:r>
            <a:r>
              <a:rPr lang="ru-RU" sz="2400" dirty="0"/>
              <a:t>Сформулируйте </a:t>
            </a:r>
            <a:r>
              <a:rPr lang="ru-RU" sz="2400" b="1" dirty="0" smtClean="0">
                <a:solidFill>
                  <a:srgbClr val="FF0000"/>
                </a:solidFill>
              </a:rPr>
              <a:t>(1)</a:t>
            </a:r>
            <a:r>
              <a:rPr lang="ru-RU" sz="2400" dirty="0" smtClean="0"/>
              <a:t> и прокомментируйте </a:t>
            </a:r>
            <a:r>
              <a:rPr lang="ru-RU" sz="2400" b="1" dirty="0" smtClean="0">
                <a:solidFill>
                  <a:srgbClr val="FF0000"/>
                </a:solidFill>
              </a:rPr>
              <a:t>(2)</a:t>
            </a:r>
            <a:r>
              <a:rPr lang="ru-RU" sz="2400" dirty="0" smtClean="0"/>
              <a:t> </a:t>
            </a:r>
            <a:r>
              <a:rPr lang="ru-RU" sz="2400" dirty="0"/>
              <a:t>данное Вами определение. </a:t>
            </a:r>
            <a:r>
              <a:rPr lang="ru-RU" sz="2400" dirty="0" smtClean="0"/>
              <a:t>Напишите сочинение-рассуждение </a:t>
            </a:r>
            <a:r>
              <a:rPr lang="ru-RU" sz="2400" dirty="0"/>
              <a:t>на тему: </a:t>
            </a:r>
            <a:r>
              <a:rPr lang="ru-RU" sz="2400" b="1" dirty="0" smtClean="0"/>
              <a:t>«Что такое материнская любовь»</a:t>
            </a:r>
            <a:r>
              <a:rPr lang="ru-RU" sz="2400" dirty="0" smtClean="0"/>
              <a:t>, </a:t>
            </a:r>
            <a:r>
              <a:rPr lang="ru-RU" sz="2400" dirty="0"/>
              <a:t>взяв в качестве </a:t>
            </a:r>
            <a:r>
              <a:rPr lang="ru-RU" sz="2400" dirty="0" smtClean="0"/>
              <a:t>тезиса данное </a:t>
            </a:r>
            <a:r>
              <a:rPr lang="ru-RU" sz="2400" dirty="0"/>
              <a:t>Вами определение. </a:t>
            </a:r>
            <a:r>
              <a:rPr lang="ru-RU" sz="2400" dirty="0" smtClean="0"/>
              <a:t>Аргументируя </a:t>
            </a:r>
            <a:r>
              <a:rPr lang="ru-RU" sz="2400" b="1" dirty="0" smtClean="0">
                <a:solidFill>
                  <a:srgbClr val="FF0000"/>
                </a:solidFill>
              </a:rPr>
              <a:t>(3)</a:t>
            </a:r>
            <a:r>
              <a:rPr lang="ru-RU" sz="2400" dirty="0" smtClean="0"/>
              <a:t> </a:t>
            </a:r>
            <a:r>
              <a:rPr lang="ru-RU" sz="2400" dirty="0"/>
              <a:t>свой тезис, приведите 2 (два</a:t>
            </a:r>
            <a:r>
              <a:rPr lang="ru-RU" sz="2400" dirty="0" smtClean="0"/>
              <a:t>) примера-аргумента</a:t>
            </a:r>
            <a:r>
              <a:rPr lang="ru-RU" sz="2400" dirty="0"/>
              <a:t>, подтверждающих Ваши рассуждения: </a:t>
            </a:r>
            <a:r>
              <a:rPr lang="ru-RU" sz="2400" b="1" dirty="0"/>
              <a:t>один </a:t>
            </a:r>
            <a:r>
              <a:rPr lang="ru-RU" sz="2400" b="1" dirty="0" smtClean="0"/>
              <a:t>пример-</a:t>
            </a:r>
            <a:r>
              <a:rPr lang="ru-RU" sz="2400" dirty="0" smtClean="0"/>
              <a:t>аргумент </a:t>
            </a:r>
            <a:r>
              <a:rPr lang="ru-RU" sz="2400" dirty="0"/>
              <a:t>приведите </a:t>
            </a:r>
            <a:r>
              <a:rPr lang="ru-RU" sz="2400" b="1" dirty="0">
                <a:solidFill>
                  <a:srgbClr val="FF0000"/>
                </a:solidFill>
              </a:rPr>
              <a:t>из прочитанного текста</a:t>
            </a:r>
            <a:r>
              <a:rPr lang="ru-RU" sz="2400" dirty="0"/>
              <a:t>, а </a:t>
            </a:r>
            <a:r>
              <a:rPr lang="ru-RU" sz="2400" b="1" dirty="0"/>
              <a:t>второй – </a:t>
            </a:r>
            <a:r>
              <a:rPr lang="ru-RU" sz="2400" dirty="0"/>
              <a:t>из </a:t>
            </a:r>
            <a:r>
              <a:rPr lang="ru-RU" sz="2400" b="1" dirty="0" smtClean="0">
                <a:solidFill>
                  <a:srgbClr val="FF0000"/>
                </a:solidFill>
              </a:rPr>
              <a:t>Вашего жизненного опыта (!)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1400" i="1" dirty="0"/>
              <a:t>Объём сочинения должен составлять не менее 70 слов.</a:t>
            </a:r>
          </a:p>
          <a:p>
            <a:pPr marL="0" indent="0" algn="just">
              <a:buNone/>
            </a:pPr>
            <a:r>
              <a:rPr lang="ru-RU" sz="1400" i="1" dirty="0"/>
              <a:t>Если сочинение представляет собой пересказанный или </a:t>
            </a:r>
            <a:r>
              <a:rPr lang="ru-RU" sz="1400" i="1" dirty="0" smtClean="0"/>
              <a:t>полностью переписанный </a:t>
            </a:r>
            <a:r>
              <a:rPr lang="ru-RU" sz="1400" i="1" dirty="0"/>
              <a:t>исходный текст без каких бы то ни было комментариев, </a:t>
            </a:r>
            <a:r>
              <a:rPr lang="ru-RU" sz="1400" i="1" dirty="0" smtClean="0"/>
              <a:t>то такая </a:t>
            </a:r>
            <a:r>
              <a:rPr lang="ru-RU" sz="1400" i="1" dirty="0"/>
              <a:t>работа оценивается нулём баллов.</a:t>
            </a:r>
          </a:p>
          <a:p>
            <a:pPr marL="0" indent="0" algn="just">
              <a:buNone/>
            </a:pPr>
            <a:r>
              <a:rPr lang="ru-RU" sz="1400" i="1" dirty="0"/>
              <a:t>Сочинение пишите аккуратно, разборчивым почерком.</a:t>
            </a:r>
            <a:endParaRPr lang="en-US" sz="1400" i="1" dirty="0"/>
          </a:p>
        </p:txBody>
      </p:sp>
    </p:spTree>
    <p:extLst>
      <p:ext uri="{BB962C8B-B14F-4D97-AF65-F5344CB8AC3E}">
        <p14:creationId xmlns="" xmlns:p14="http://schemas.microsoft.com/office/powerpoint/2010/main" val="18015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a typeface="Times New Roman"/>
                <a:cs typeface="Times New Roman"/>
              </a:rPr>
              <a:t>КОМПОЗИЦИЯ СОЧИНЕНИЯ-РАССУЖДЕНИЯ ПО ЛЕКСИЧЕСКОМУ ЗНАЧЕНИЮ СЛОВА</a:t>
            </a:r>
            <a:br>
              <a:rPr lang="ru-RU" sz="2400" dirty="0" smtClean="0">
                <a:ea typeface="Times New Roman"/>
                <a:cs typeface="Times New Roman"/>
              </a:rPr>
            </a:br>
            <a:r>
              <a:rPr lang="ru-RU" sz="2400" dirty="0" smtClean="0">
                <a:ea typeface="Times New Roman"/>
                <a:cs typeface="Times New Roman"/>
              </a:rPr>
              <a:t>15.3</a:t>
            </a:r>
            <a:endParaRPr lang="ru-RU" sz="2400" dirty="0">
              <a:ea typeface="Times New Roman"/>
              <a:cs typeface="Times New Roman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285852" y="1828800"/>
          <a:ext cx="6858048" cy="4386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1571612"/>
            <a:ext cx="5929354" cy="485778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Материнская любовь</a:t>
            </a:r>
            <a:r>
              <a:rPr lang="ru-RU" sz="2800" dirty="0" smtClean="0"/>
              <a:t> – это самое прекрасное и сильное чувство в </a:t>
            </a:r>
            <a:r>
              <a:rPr lang="ru-RU" sz="2800" dirty="0" smtClean="0"/>
              <a:t>мире.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Материнская любовь </a:t>
            </a:r>
            <a:r>
              <a:rPr lang="ru-RU" sz="2800" dirty="0" smtClean="0"/>
              <a:t>– это огромная сила, созидающая, творящая, вдохновляющая. Она способна творить чудеса, возрождать к жизни, спасать от  опасных болезней. Она может, как наказать, так и миловать.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9218" name="Picture 2" descr="http://y-ra.com.ua/novosv-11_m-lubov/i0433r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31838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71480"/>
            <a:ext cx="8072494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/>
              <a:t>Материнская любовь</a:t>
            </a:r>
            <a:r>
              <a:rPr lang="ru-RU" sz="2800" dirty="0" smtClean="0"/>
              <a:t>  - нежное и самоотверженное отношение матери к своим детям.</a:t>
            </a:r>
          </a:p>
          <a:p>
            <a:r>
              <a:rPr lang="ru-RU" sz="2800" b="1" u="sng" dirty="0" smtClean="0"/>
              <a:t>Материнская </a:t>
            </a:r>
            <a:r>
              <a:rPr lang="ru-RU" sz="2800" b="1" u="sng" dirty="0" smtClean="0"/>
              <a:t>любовь</a:t>
            </a:r>
            <a:r>
              <a:rPr lang="ru-RU" sz="2800" dirty="0" smtClean="0"/>
              <a:t> – это бездонная чаша ангельского терпения; житейской мудрости; душевной доброты; неиссякаемого сердечного тепла; неутомимой, бескорыстной заботы и бесконечной преданности</a:t>
            </a:r>
            <a:r>
              <a:rPr lang="ru-RU" sz="2800" dirty="0" smtClean="0"/>
              <a:t>.</a:t>
            </a:r>
          </a:p>
          <a:p>
            <a:r>
              <a:rPr lang="ru-RU" sz="2800" b="1" u="sng" dirty="0" smtClean="0"/>
              <a:t>Материнская </a:t>
            </a:r>
            <a:r>
              <a:rPr lang="ru-RU" sz="2800" b="1" u="sng" dirty="0" smtClean="0"/>
              <a:t>любовь</a:t>
            </a:r>
            <a:r>
              <a:rPr lang="ru-RU" sz="2800" b="1" dirty="0" smtClean="0"/>
              <a:t> </a:t>
            </a:r>
            <a:r>
              <a:rPr lang="ru-RU" sz="2800" dirty="0" smtClean="0"/>
              <a:t>– </a:t>
            </a:r>
            <a:r>
              <a:rPr lang="ru-RU" sz="2800" dirty="0" smtClean="0"/>
              <a:t>это безусловное чувство к своему ребенку,</a:t>
            </a:r>
            <a:r>
              <a:rPr lang="ru-RU" sz="2800" b="1" i="1" dirty="0" smtClean="0"/>
              <a:t> </a:t>
            </a:r>
            <a:r>
              <a:rPr lang="ru-RU" sz="2800" dirty="0" smtClean="0"/>
              <a:t>ничего не требующее взамен.</a:t>
            </a:r>
          </a:p>
          <a:p>
            <a:r>
              <a:rPr lang="ru-RU" sz="2800" b="1" u="sng" dirty="0" smtClean="0"/>
              <a:t>Материнская </a:t>
            </a:r>
            <a:r>
              <a:rPr lang="ru-RU" sz="2800" b="1" u="sng" dirty="0" smtClean="0"/>
              <a:t>любовь</a:t>
            </a:r>
            <a:r>
              <a:rPr lang="ru-RU" sz="2800" b="1" dirty="0" smtClean="0"/>
              <a:t> </a:t>
            </a:r>
            <a:r>
              <a:rPr lang="ru-RU" sz="2800" dirty="0" smtClean="0"/>
              <a:t>- </a:t>
            </a:r>
            <a:r>
              <a:rPr lang="ru-RU" sz="2800" dirty="0" smtClean="0"/>
              <a:t>самое постоянное из всех чувств, присущих человеку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357166"/>
            <a:ext cx="5429288" cy="621510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/>
              <a:t>Материнская любовь</a:t>
            </a:r>
            <a:r>
              <a:rPr lang="ru-RU" sz="2800" dirty="0" smtClean="0"/>
              <a:t> - бесконечное самоотверженное и бескорыстное служение своим детям. </a:t>
            </a:r>
            <a:br>
              <a:rPr lang="ru-RU" sz="2800" dirty="0" smtClean="0"/>
            </a:br>
            <a:r>
              <a:rPr lang="ru-RU" sz="2800" dirty="0" smtClean="0"/>
              <a:t>Любовь матери к своим детям считается у людей самой чистой, красивой и сильной. Мать всегда готова понять и простить своих детей, отдать все что имеет, не ожидая взамен вознаграждений за свою самоотверженную любовь. Люди знают, что сила материнской любви очень велика.</a:t>
            </a:r>
            <a:endParaRPr lang="ru-RU" sz="28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000107"/>
            <a:ext cx="3137677" cy="52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866771" cy="349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097320" cy="485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643174" y="57148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ОБРАЗЕЦ!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000108"/>
            <a:ext cx="818076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188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Сочинение-рассуждение</vt:lpstr>
      <vt:lpstr>Общие рекомендации</vt:lpstr>
      <vt:lpstr>КОМПОЗИЦИЯ СОЧИНЕНИЯ-РАССУЖДЕНИЯ ПО ЛЕКСИЧЕСКОМУ ЗНАЧЕНИЮ СЛОВА 15.3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Сочинение-рассуждение</dc:title>
  <cp:lastModifiedBy>василенко ольга олеговна</cp:lastModifiedBy>
  <cp:revision>21</cp:revision>
  <dcterms:modified xsi:type="dcterms:W3CDTF">2016-02-16T20:46:40Z</dcterms:modified>
</cp:coreProperties>
</file>