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68" r:id="rId2"/>
    <p:sldId id="270" r:id="rId3"/>
    <p:sldId id="271" r:id="rId4"/>
    <p:sldId id="272" r:id="rId5"/>
    <p:sldId id="273" r:id="rId6"/>
    <p:sldId id="274" r:id="rId7"/>
    <p:sldId id="275" r:id="rId8"/>
    <p:sldId id="276" r:id="rId9"/>
    <p:sldId id="277" r:id="rId10"/>
    <p:sldId id="278" r:id="rId11"/>
    <p:sldId id="279" r:id="rId12"/>
    <p:sldId id="281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Rg st="1" end="12"/>
    <p:penClr>
      <a:schemeClr val="tx2"/>
    </p:penClr>
    <p:extLst>
      <p:ext uri="{EC167BDD-8182-4AB7-AECC-EB403E3ABB37}">
        <p14:laserClr xmlns:p14="http://schemas.microsoft.com/office/powerpoint/2010/main">
          <a:srgbClr val="0000FF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FFCC"/>
    <a:srgbClr val="66FF66"/>
    <a:srgbClr val="99FF99"/>
    <a:srgbClr val="0000FF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2" d="100"/>
          <a:sy n="52" d="100"/>
        </p:scale>
        <p:origin x="-102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3FF2F5-024B-43FA-89D4-6D61FE4DD8F7}" type="datetimeFigureOut">
              <a:rPr lang="ru-RU" smtClean="0"/>
              <a:t>23.08.2013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80458C-4FA7-4E0B-AE77-D2AF95E2B8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67277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80458C-4FA7-4E0B-AE77-D2AF95E2B885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026889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80458C-4FA7-4E0B-AE77-D2AF95E2B885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026889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80458C-4FA7-4E0B-AE77-D2AF95E2B885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02688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80458C-4FA7-4E0B-AE77-D2AF95E2B885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02688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80458C-4FA7-4E0B-AE77-D2AF95E2B885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026889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80458C-4FA7-4E0B-AE77-D2AF95E2B885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026889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80458C-4FA7-4E0B-AE77-D2AF95E2B885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026889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80458C-4FA7-4E0B-AE77-D2AF95E2B885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026889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80458C-4FA7-4E0B-AE77-D2AF95E2B885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026889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80458C-4FA7-4E0B-AE77-D2AF95E2B885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026889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80458C-4FA7-4E0B-AE77-D2AF95E2B885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02688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6911B-A950-4B68-9923-051FCF216BCF}" type="datetimeFigureOut">
              <a:rPr lang="ru-RU" smtClean="0"/>
              <a:t>23.08.2013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475A8-A6B2-4524-861B-31F6753E49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25609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6911B-A950-4B68-9923-051FCF216BCF}" type="datetimeFigureOut">
              <a:rPr lang="ru-RU" smtClean="0"/>
              <a:t>23.08.2013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475A8-A6B2-4524-861B-31F6753E49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83709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6911B-A950-4B68-9923-051FCF216BCF}" type="datetimeFigureOut">
              <a:rPr lang="ru-RU" smtClean="0"/>
              <a:t>23.08.2013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475A8-A6B2-4524-861B-31F6753E49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73960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6911B-A950-4B68-9923-051FCF216BCF}" type="datetimeFigureOut">
              <a:rPr lang="ru-RU" smtClean="0"/>
              <a:t>23.08.2013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475A8-A6B2-4524-861B-31F6753E49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22324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6911B-A950-4B68-9923-051FCF216BCF}" type="datetimeFigureOut">
              <a:rPr lang="ru-RU" smtClean="0"/>
              <a:t>23.08.2013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475A8-A6B2-4524-861B-31F6753E49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41104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6911B-A950-4B68-9923-051FCF216BCF}" type="datetimeFigureOut">
              <a:rPr lang="ru-RU" smtClean="0"/>
              <a:t>23.08.2013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475A8-A6B2-4524-861B-31F6753E49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22855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6911B-A950-4B68-9923-051FCF216BCF}" type="datetimeFigureOut">
              <a:rPr lang="ru-RU" smtClean="0"/>
              <a:t>23.08.2013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475A8-A6B2-4524-861B-31F6753E49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79275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6911B-A950-4B68-9923-051FCF216BCF}" type="datetimeFigureOut">
              <a:rPr lang="ru-RU" smtClean="0"/>
              <a:t>23.08.2013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475A8-A6B2-4524-861B-31F6753E49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34086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6911B-A950-4B68-9923-051FCF216BCF}" type="datetimeFigureOut">
              <a:rPr lang="ru-RU" smtClean="0"/>
              <a:t>23.08.2013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475A8-A6B2-4524-861B-31F6753E49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7374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6911B-A950-4B68-9923-051FCF216BCF}" type="datetimeFigureOut">
              <a:rPr lang="ru-RU" smtClean="0"/>
              <a:t>23.08.2013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475A8-A6B2-4524-861B-31F6753E49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35336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6911B-A950-4B68-9923-051FCF216BCF}" type="datetimeFigureOut">
              <a:rPr lang="ru-RU" smtClean="0"/>
              <a:t>23.08.2013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475A8-A6B2-4524-861B-31F6753E49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99385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A6911B-A950-4B68-9923-051FCF216BCF}" type="datetimeFigureOut">
              <a:rPr lang="ru-RU" smtClean="0"/>
              <a:t>23.08.2013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1475A8-A6B2-4524-861B-31F6753E49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45451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jpg"/><Relationship Id="rId4" Type="http://schemas.openxmlformats.org/officeDocument/2006/relationships/audio" Target="../media/audio2.wav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jpg"/><Relationship Id="rId4" Type="http://schemas.openxmlformats.org/officeDocument/2006/relationships/audio" Target="../media/audio2.wav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jpg"/><Relationship Id="rId4" Type="http://schemas.openxmlformats.org/officeDocument/2006/relationships/audio" Target="../media/audio2.wav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jpg"/><Relationship Id="rId4" Type="http://schemas.openxmlformats.org/officeDocument/2006/relationships/audio" Target="../media/audio2.wav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jpg"/><Relationship Id="rId4" Type="http://schemas.openxmlformats.org/officeDocument/2006/relationships/audio" Target="../media/audio1.wav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jpg"/><Relationship Id="rId4" Type="http://schemas.openxmlformats.org/officeDocument/2006/relationships/audio" Target="../media/audio2.wav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jpg"/><Relationship Id="rId4" Type="http://schemas.openxmlformats.org/officeDocument/2006/relationships/audio" Target="../media/audio2.wav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jpg"/><Relationship Id="rId4" Type="http://schemas.openxmlformats.org/officeDocument/2006/relationships/audio" Target="../media/audio2.wav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jpg"/><Relationship Id="rId4" Type="http://schemas.openxmlformats.org/officeDocument/2006/relationships/audio" Target="../media/audio2.wav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jpg"/><Relationship Id="rId4" Type="http://schemas.openxmlformats.org/officeDocument/2006/relationships/audio" Target="../media/audio1.wav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jpg"/><Relationship Id="rId4" Type="http://schemas.openxmlformats.org/officeDocument/2006/relationships/audio" Target="../media/audio1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2128" y="0"/>
            <a:ext cx="9252520" cy="7083316"/>
          </a:xfrm>
        </p:spPr>
      </p:pic>
      <p:sp>
        <p:nvSpPr>
          <p:cNvPr id="5" name="Прямоугольник 4"/>
          <p:cNvSpPr/>
          <p:nvPr/>
        </p:nvSpPr>
        <p:spPr>
          <a:xfrm>
            <a:off x="467544" y="4725144"/>
            <a:ext cx="4032448" cy="2132856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/>
              <a:t>Тест по русскому языку</a:t>
            </a:r>
          </a:p>
          <a:p>
            <a:pPr algn="ctr"/>
            <a:r>
              <a:rPr lang="ru-RU" sz="2400" b="1" i="1" dirty="0" smtClean="0"/>
              <a:t>«Фонетика»</a:t>
            </a:r>
          </a:p>
          <a:p>
            <a:pPr algn="ctr"/>
            <a:r>
              <a:rPr lang="ru-RU" sz="2400" b="1" i="1" smtClean="0"/>
              <a:t> </a:t>
            </a:r>
            <a:r>
              <a:rPr lang="ru-RU" sz="2400" b="1" i="1" smtClean="0"/>
              <a:t>2-3  классов</a:t>
            </a:r>
            <a:endParaRPr lang="ru-RU" sz="2400" b="1" i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724128" y="3284984"/>
            <a:ext cx="288032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dirty="0" smtClean="0"/>
          </a:p>
        </p:txBody>
      </p:sp>
      <p:sp>
        <p:nvSpPr>
          <p:cNvPr id="8" name="Овал 7"/>
          <p:cNvSpPr/>
          <p:nvPr/>
        </p:nvSpPr>
        <p:spPr>
          <a:xfrm>
            <a:off x="5784014" y="5219654"/>
            <a:ext cx="2820434" cy="1161674"/>
          </a:xfrm>
          <a:prstGeom prst="ellipse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rgbClr val="FF0000"/>
                </a:solidFill>
              </a:rPr>
              <a:t> </a:t>
            </a:r>
            <a:r>
              <a:rPr lang="ru-RU" sz="2800" b="1" i="1" dirty="0">
                <a:solidFill>
                  <a:srgbClr val="FF0000"/>
                </a:solidFill>
                <a:hlinkClick r:id="rId3" action="ppaction://hlinksldjump"/>
              </a:rPr>
              <a:t>Н</a:t>
            </a:r>
            <a:r>
              <a:rPr lang="ru-RU" sz="2800" b="1" i="1" dirty="0" smtClean="0">
                <a:solidFill>
                  <a:srgbClr val="FF0000"/>
                </a:solidFill>
                <a:hlinkClick r:id="rId3" action="ppaction://hlinksldjump"/>
              </a:rPr>
              <a:t>ачать тест</a:t>
            </a:r>
            <a:endParaRPr lang="ru-RU" sz="2800" b="1" i="1" dirty="0">
              <a:solidFill>
                <a:srgbClr val="FF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644009" y="6381328"/>
            <a:ext cx="4632828" cy="476672"/>
          </a:xfrm>
          <a:prstGeom prst="rect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C00000"/>
                </a:solidFill>
              </a:rPr>
              <a:t>http</a:t>
            </a:r>
            <a:r>
              <a:rPr lang="en-US" dirty="0" smtClean="0">
                <a:solidFill>
                  <a:srgbClr val="C00000"/>
                </a:solidFill>
              </a:rPr>
              <a:t>://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1782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8640"/>
            <a:ext cx="9144000" cy="6432376"/>
          </a:xfrm>
        </p:spPr>
      </p:pic>
      <p:sp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7452320" y="5644015"/>
            <a:ext cx="720080" cy="792088"/>
          </a:xfrm>
          <a:prstGeom prst="actionButtonForwardNex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 rot="169222">
            <a:off x="2414380" y="1494891"/>
            <a:ext cx="401523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В каком слове букв больше, чем звуков?</a:t>
            </a:r>
            <a:endParaRPr lang="ru-RU" sz="3200" dirty="0"/>
          </a:p>
        </p:txBody>
      </p:sp>
      <p:sp>
        <p:nvSpPr>
          <p:cNvPr id="6" name="Прямоугольник 5"/>
          <p:cNvSpPr/>
          <p:nvPr/>
        </p:nvSpPr>
        <p:spPr>
          <a:xfrm rot="181923">
            <a:off x="2415876" y="2601174"/>
            <a:ext cx="3744417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песня</a:t>
            </a:r>
            <a:endParaRPr lang="ru-RU" sz="3200" dirty="0"/>
          </a:p>
        </p:txBody>
      </p:sp>
      <p:sp>
        <p:nvSpPr>
          <p:cNvPr id="7" name="Прямоугольник 6"/>
          <p:cNvSpPr/>
          <p:nvPr/>
        </p:nvSpPr>
        <p:spPr>
          <a:xfrm rot="181923">
            <a:off x="2411186" y="3792506"/>
            <a:ext cx="3744417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карусель</a:t>
            </a:r>
            <a:endParaRPr lang="ru-RU" sz="3200" dirty="0"/>
          </a:p>
        </p:txBody>
      </p:sp>
      <p:sp>
        <p:nvSpPr>
          <p:cNvPr id="8" name="Прямоугольник 7"/>
          <p:cNvSpPr/>
          <p:nvPr/>
        </p:nvSpPr>
        <p:spPr>
          <a:xfrm rot="181923">
            <a:off x="2291473" y="4958253"/>
            <a:ext cx="3552976" cy="98853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яхта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4668122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D92A1D"/>
                                      </p:to>
                                    </p:animClr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0528" y="75172"/>
            <a:ext cx="9144000" cy="6858000"/>
          </a:xfrm>
        </p:spPr>
      </p:pic>
      <p:sp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7308304" y="5907334"/>
            <a:ext cx="720080" cy="792088"/>
          </a:xfrm>
          <a:prstGeom prst="actionButtonForwardNex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 rot="233032">
            <a:off x="2548114" y="1190296"/>
            <a:ext cx="3994189" cy="14278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Найди трёхсложное слово с ударением на втором слоге.</a:t>
            </a:r>
            <a:endParaRPr lang="ru-RU" sz="3200" dirty="0"/>
          </a:p>
        </p:txBody>
      </p:sp>
      <p:sp>
        <p:nvSpPr>
          <p:cNvPr id="6" name="Прямоугольник 5"/>
          <p:cNvSpPr/>
          <p:nvPr/>
        </p:nvSpPr>
        <p:spPr>
          <a:xfrm rot="240085">
            <a:off x="2531771" y="2878799"/>
            <a:ext cx="3672408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пирог</a:t>
            </a:r>
            <a:endParaRPr lang="ru-RU" sz="3200" dirty="0"/>
          </a:p>
        </p:txBody>
      </p:sp>
      <p:sp>
        <p:nvSpPr>
          <p:cNvPr id="7" name="Прямоугольник 6"/>
          <p:cNvSpPr/>
          <p:nvPr/>
        </p:nvSpPr>
        <p:spPr>
          <a:xfrm rot="240085">
            <a:off x="2518450" y="4022330"/>
            <a:ext cx="3672408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корова</a:t>
            </a:r>
            <a:endParaRPr lang="ru-RU" sz="3200" dirty="0"/>
          </a:p>
        </p:txBody>
      </p:sp>
      <p:sp>
        <p:nvSpPr>
          <p:cNvPr id="8" name="Прямоугольник 7"/>
          <p:cNvSpPr/>
          <p:nvPr/>
        </p:nvSpPr>
        <p:spPr>
          <a:xfrm rot="240085">
            <a:off x="2359715" y="5189720"/>
            <a:ext cx="3672408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огород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4668122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D92A1D"/>
                                      </p:to>
                                    </p:animClr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Управляющая кнопка: далее 4">
            <a:hlinkClick r:id="" action="ppaction://noaction" highlightClick="1"/>
          </p:cNvPr>
          <p:cNvSpPr/>
          <p:nvPr/>
        </p:nvSpPr>
        <p:spPr>
          <a:xfrm>
            <a:off x="7668344" y="5688554"/>
            <a:ext cx="720080" cy="792088"/>
          </a:xfrm>
          <a:prstGeom prst="actionButtonForwardNex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 rot="233032">
            <a:off x="2274104" y="1181006"/>
            <a:ext cx="4977505" cy="14278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В каком слове количество букв совпадает с количеством звуков?</a:t>
            </a:r>
            <a:endParaRPr lang="ru-RU" sz="3200" dirty="0"/>
          </a:p>
        </p:txBody>
      </p:sp>
      <p:sp>
        <p:nvSpPr>
          <p:cNvPr id="6" name="Прямоугольник 5"/>
          <p:cNvSpPr/>
          <p:nvPr/>
        </p:nvSpPr>
        <p:spPr>
          <a:xfrm rot="240085">
            <a:off x="3063471" y="2894482"/>
            <a:ext cx="3672408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соль</a:t>
            </a:r>
            <a:endParaRPr lang="ru-RU" sz="3200" dirty="0"/>
          </a:p>
        </p:txBody>
      </p:sp>
      <p:sp>
        <p:nvSpPr>
          <p:cNvPr id="7" name="Прямоугольник 6"/>
          <p:cNvSpPr/>
          <p:nvPr/>
        </p:nvSpPr>
        <p:spPr>
          <a:xfrm rot="240085">
            <a:off x="2971782" y="4062918"/>
            <a:ext cx="3672408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мёд</a:t>
            </a:r>
            <a:endParaRPr lang="ru-RU" sz="3200" dirty="0"/>
          </a:p>
        </p:txBody>
      </p:sp>
      <p:sp>
        <p:nvSpPr>
          <p:cNvPr id="8" name="Прямоугольник 7"/>
          <p:cNvSpPr/>
          <p:nvPr/>
        </p:nvSpPr>
        <p:spPr>
          <a:xfrm rot="240085">
            <a:off x="2886238" y="5231354"/>
            <a:ext cx="3672408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роль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4351157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D92A1D"/>
                                      </p:to>
                                    </p:animClr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57923" y="0"/>
            <a:ext cx="9501923" cy="7064574"/>
          </a:xfrm>
        </p:spPr>
      </p:pic>
      <p:sp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7308304" y="5737541"/>
            <a:ext cx="720080" cy="792088"/>
          </a:xfrm>
          <a:prstGeom prst="actionButtonForwardNex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 rot="186585">
            <a:off x="2517634" y="1368004"/>
            <a:ext cx="3689100" cy="11148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Звуки мы …</a:t>
            </a:r>
            <a:endParaRPr lang="ru-RU" sz="3200" dirty="0"/>
          </a:p>
        </p:txBody>
      </p:sp>
      <p:sp>
        <p:nvSpPr>
          <p:cNvPr id="11" name="Прямоугольник 10"/>
          <p:cNvSpPr/>
          <p:nvPr/>
        </p:nvSpPr>
        <p:spPr>
          <a:xfrm rot="218615">
            <a:off x="2515444" y="2698203"/>
            <a:ext cx="3683872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видим</a:t>
            </a:r>
            <a:endParaRPr lang="ru-RU" sz="3200" dirty="0"/>
          </a:p>
        </p:txBody>
      </p:sp>
      <p:sp>
        <p:nvSpPr>
          <p:cNvPr id="12" name="Прямоугольник 11"/>
          <p:cNvSpPr/>
          <p:nvPr/>
        </p:nvSpPr>
        <p:spPr>
          <a:xfrm rot="217484">
            <a:off x="2447267" y="3773108"/>
            <a:ext cx="3619683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пишем</a:t>
            </a:r>
            <a:endParaRPr lang="ru-RU" sz="3200" dirty="0"/>
          </a:p>
        </p:txBody>
      </p:sp>
      <p:sp>
        <p:nvSpPr>
          <p:cNvPr id="13" name="Прямоугольник 12"/>
          <p:cNvSpPr/>
          <p:nvPr/>
        </p:nvSpPr>
        <p:spPr>
          <a:xfrm rot="217484">
            <a:off x="2385471" y="4884257"/>
            <a:ext cx="3529306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/>
              <a:t>с</a:t>
            </a:r>
            <a:r>
              <a:rPr lang="ru-RU" sz="3200" dirty="0" smtClean="0"/>
              <a:t>лышим и произносим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529275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D92A1D"/>
                                      </p:to>
                                    </p:animClr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7596336" y="5686875"/>
            <a:ext cx="720080" cy="792088"/>
          </a:xfrm>
          <a:prstGeom prst="actionButtonForwardNex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 rot="174082">
            <a:off x="2622517" y="1395702"/>
            <a:ext cx="3744533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Буквы мы …</a:t>
            </a:r>
            <a:endParaRPr lang="ru-RU" sz="3200" dirty="0"/>
          </a:p>
        </p:txBody>
      </p:sp>
      <p:sp>
        <p:nvSpPr>
          <p:cNvPr id="6" name="Прямоугольник 5"/>
          <p:cNvSpPr/>
          <p:nvPr/>
        </p:nvSpPr>
        <p:spPr>
          <a:xfrm rot="156267">
            <a:off x="2565566" y="2485956"/>
            <a:ext cx="3615392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/>
              <a:t>в</a:t>
            </a:r>
            <a:r>
              <a:rPr lang="ru-RU" sz="3200" dirty="0" smtClean="0"/>
              <a:t>идим и пишем</a:t>
            </a:r>
            <a:endParaRPr lang="ru-RU" sz="3200" dirty="0"/>
          </a:p>
        </p:txBody>
      </p:sp>
      <p:sp>
        <p:nvSpPr>
          <p:cNvPr id="7" name="Прямоугольник 6"/>
          <p:cNvSpPr/>
          <p:nvPr/>
        </p:nvSpPr>
        <p:spPr>
          <a:xfrm rot="156267">
            <a:off x="2505702" y="3596505"/>
            <a:ext cx="3735121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слышим</a:t>
            </a:r>
            <a:endParaRPr lang="ru-RU" sz="3200" dirty="0"/>
          </a:p>
        </p:txBody>
      </p:sp>
      <p:sp>
        <p:nvSpPr>
          <p:cNvPr id="8" name="Прямоугольник 7"/>
          <p:cNvSpPr/>
          <p:nvPr/>
        </p:nvSpPr>
        <p:spPr>
          <a:xfrm rot="156267">
            <a:off x="2595827" y="4692889"/>
            <a:ext cx="3523624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произносим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4668122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D92A1D"/>
                                      </p:to>
                                    </p:animClr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227" y="0"/>
            <a:ext cx="9401213" cy="6858000"/>
          </a:xfrm>
        </p:spPr>
      </p:pic>
      <p:sp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8028384" y="5651196"/>
            <a:ext cx="720080" cy="792088"/>
          </a:xfrm>
          <a:prstGeom prst="actionButtonForwardNex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 rot="210374">
            <a:off x="3164280" y="1238549"/>
            <a:ext cx="3749693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Сколько букв в русском алфавите?</a:t>
            </a:r>
            <a:endParaRPr lang="ru-RU" sz="3200" dirty="0"/>
          </a:p>
        </p:txBody>
      </p:sp>
      <p:sp>
        <p:nvSpPr>
          <p:cNvPr id="9" name="Прямоугольник 8"/>
          <p:cNvSpPr/>
          <p:nvPr/>
        </p:nvSpPr>
        <p:spPr>
          <a:xfrm rot="219871">
            <a:off x="3151433" y="2594828"/>
            <a:ext cx="3625017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27</a:t>
            </a:r>
            <a:endParaRPr lang="ru-RU" sz="3200" dirty="0"/>
          </a:p>
        </p:txBody>
      </p:sp>
      <p:sp>
        <p:nvSpPr>
          <p:cNvPr id="10" name="Прямоугольник 9"/>
          <p:cNvSpPr/>
          <p:nvPr/>
        </p:nvSpPr>
        <p:spPr>
          <a:xfrm rot="235154">
            <a:off x="3013478" y="3915136"/>
            <a:ext cx="3625017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32</a:t>
            </a:r>
            <a:endParaRPr lang="ru-RU" sz="3200" dirty="0"/>
          </a:p>
        </p:txBody>
      </p:sp>
      <p:sp>
        <p:nvSpPr>
          <p:cNvPr id="11" name="Прямоугольник 10"/>
          <p:cNvSpPr/>
          <p:nvPr/>
        </p:nvSpPr>
        <p:spPr>
          <a:xfrm rot="235154">
            <a:off x="2895455" y="5301774"/>
            <a:ext cx="3471297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33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4668122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D92A1D"/>
                                      </p:to>
                                    </p:animClr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7812360" y="5890800"/>
            <a:ext cx="720080" cy="792088"/>
          </a:xfrm>
          <a:prstGeom prst="actionButtonForwardNex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 rot="294603">
            <a:off x="2594725" y="1501693"/>
            <a:ext cx="3898816" cy="10772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Сколько гласных звуков в русском языке?</a:t>
            </a:r>
            <a:endParaRPr lang="ru-RU" sz="2800" dirty="0"/>
          </a:p>
        </p:txBody>
      </p:sp>
      <p:sp>
        <p:nvSpPr>
          <p:cNvPr id="10" name="Прямоугольник 9"/>
          <p:cNvSpPr/>
          <p:nvPr/>
        </p:nvSpPr>
        <p:spPr>
          <a:xfrm rot="276785">
            <a:off x="2586652" y="2813468"/>
            <a:ext cx="3640118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10</a:t>
            </a:r>
            <a:endParaRPr lang="ru-RU" sz="3200" dirty="0"/>
          </a:p>
        </p:txBody>
      </p:sp>
      <p:sp>
        <p:nvSpPr>
          <p:cNvPr id="11" name="Прямоугольник 10"/>
          <p:cNvSpPr/>
          <p:nvPr/>
        </p:nvSpPr>
        <p:spPr>
          <a:xfrm rot="276785">
            <a:off x="2586651" y="3871445"/>
            <a:ext cx="3640118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/>
              <a:t>6</a:t>
            </a:r>
          </a:p>
        </p:txBody>
      </p:sp>
      <p:sp>
        <p:nvSpPr>
          <p:cNvPr id="12" name="Прямоугольник 11"/>
          <p:cNvSpPr/>
          <p:nvPr/>
        </p:nvSpPr>
        <p:spPr>
          <a:xfrm rot="276785">
            <a:off x="2556315" y="5047132"/>
            <a:ext cx="3640118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33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4668122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D92A1D"/>
                                      </p:to>
                                    </p:animClr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7452320" y="5983534"/>
            <a:ext cx="720080" cy="792088"/>
          </a:xfrm>
          <a:prstGeom prst="actionButtonForwardNex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 rot="253570">
            <a:off x="2540039" y="1229413"/>
            <a:ext cx="3835391" cy="13400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Когда буквы </a:t>
            </a:r>
            <a:r>
              <a:rPr lang="ru-RU" sz="3200" i="1" dirty="0" smtClean="0"/>
              <a:t>Е,Ё,Ю,Я </a:t>
            </a:r>
            <a:r>
              <a:rPr lang="ru-RU" sz="3200" dirty="0" smtClean="0"/>
              <a:t>обозначают один звук?</a:t>
            </a:r>
            <a:endParaRPr lang="ru-RU" sz="3200" dirty="0"/>
          </a:p>
        </p:txBody>
      </p:sp>
      <p:sp>
        <p:nvSpPr>
          <p:cNvPr id="6" name="Прямоугольник 5"/>
          <p:cNvSpPr/>
          <p:nvPr/>
        </p:nvSpPr>
        <p:spPr>
          <a:xfrm rot="234957">
            <a:off x="2590162" y="2835398"/>
            <a:ext cx="3735142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/>
              <a:t>к</a:t>
            </a:r>
            <a:r>
              <a:rPr lang="ru-RU" sz="3200" dirty="0" smtClean="0"/>
              <a:t>огда стоят после гласных</a:t>
            </a:r>
            <a:endParaRPr lang="ru-RU" sz="3200" dirty="0"/>
          </a:p>
        </p:txBody>
      </p:sp>
      <p:sp>
        <p:nvSpPr>
          <p:cNvPr id="7" name="Прямоугольник 6"/>
          <p:cNvSpPr/>
          <p:nvPr/>
        </p:nvSpPr>
        <p:spPr>
          <a:xfrm rot="234957">
            <a:off x="2522742" y="3955614"/>
            <a:ext cx="3735142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/>
              <a:t>к</a:t>
            </a:r>
            <a:r>
              <a:rPr lang="ru-RU" sz="3200" dirty="0" smtClean="0"/>
              <a:t>огда стоят после </a:t>
            </a:r>
            <a:endParaRPr lang="en-US" sz="3200" dirty="0" smtClean="0"/>
          </a:p>
          <a:p>
            <a:pPr algn="ctr"/>
            <a:r>
              <a:rPr lang="ru-RU" sz="3200" dirty="0" smtClean="0"/>
              <a:t>Ъ, Ь знаков</a:t>
            </a:r>
            <a:endParaRPr lang="ru-RU" sz="3200" dirty="0"/>
          </a:p>
        </p:txBody>
      </p:sp>
      <p:sp>
        <p:nvSpPr>
          <p:cNvPr id="8" name="Прямоугольник 7"/>
          <p:cNvSpPr/>
          <p:nvPr/>
        </p:nvSpPr>
        <p:spPr>
          <a:xfrm rot="234957">
            <a:off x="2464761" y="5117659"/>
            <a:ext cx="3579825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/>
              <a:t>к</a:t>
            </a:r>
            <a:r>
              <a:rPr lang="ru-RU" sz="3200" dirty="0" smtClean="0"/>
              <a:t>огда стоят после согласных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4668122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D92A1D"/>
                                      </p:to>
                                    </p:animClr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5544"/>
          </a:xfrm>
        </p:spPr>
      </p:pic>
      <p:sp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7812360" y="5551734"/>
            <a:ext cx="720080" cy="792088"/>
          </a:xfrm>
          <a:prstGeom prst="actionButtonForwardNex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 rot="248114">
            <a:off x="2569068" y="1521769"/>
            <a:ext cx="3816423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Какой звук не является звонким?</a:t>
            </a:r>
            <a:endParaRPr lang="ru-RU" sz="3200" dirty="0"/>
          </a:p>
        </p:txBody>
      </p:sp>
      <p:sp>
        <p:nvSpPr>
          <p:cNvPr id="6" name="Прямоугольник 5"/>
          <p:cNvSpPr/>
          <p:nvPr/>
        </p:nvSpPr>
        <p:spPr>
          <a:xfrm rot="219395">
            <a:off x="2565920" y="2622080"/>
            <a:ext cx="3740316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/>
              <a:t>[</a:t>
            </a:r>
            <a:r>
              <a:rPr lang="ru-RU" sz="3200" dirty="0" smtClean="0"/>
              <a:t>б</a:t>
            </a:r>
            <a:r>
              <a:rPr lang="en-US" sz="3200" dirty="0" smtClean="0"/>
              <a:t>]</a:t>
            </a:r>
            <a:endParaRPr lang="ru-RU" sz="3200" dirty="0"/>
          </a:p>
        </p:txBody>
      </p:sp>
      <p:sp>
        <p:nvSpPr>
          <p:cNvPr id="7" name="Прямоугольник 6"/>
          <p:cNvSpPr/>
          <p:nvPr/>
        </p:nvSpPr>
        <p:spPr>
          <a:xfrm rot="219395">
            <a:off x="2566055" y="3768908"/>
            <a:ext cx="3606897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/>
              <a:t>[</a:t>
            </a:r>
            <a:r>
              <a:rPr lang="ru-RU" sz="3200" dirty="0" smtClean="0"/>
              <a:t>ф</a:t>
            </a:r>
            <a:r>
              <a:rPr lang="en-US" sz="3200" dirty="0" smtClean="0"/>
              <a:t>]</a:t>
            </a:r>
            <a:endParaRPr lang="ru-RU" sz="3200" dirty="0"/>
          </a:p>
        </p:txBody>
      </p:sp>
      <p:sp>
        <p:nvSpPr>
          <p:cNvPr id="8" name="Прямоугольник 7"/>
          <p:cNvSpPr/>
          <p:nvPr/>
        </p:nvSpPr>
        <p:spPr>
          <a:xfrm rot="219395">
            <a:off x="2531947" y="4908151"/>
            <a:ext cx="3476088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/>
              <a:t>[</a:t>
            </a:r>
            <a:r>
              <a:rPr lang="ru-RU" sz="3200" dirty="0" smtClean="0"/>
              <a:t>д</a:t>
            </a:r>
            <a:r>
              <a:rPr lang="en-US" sz="3200" dirty="0" smtClean="0"/>
              <a:t>]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4668122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D92A1D"/>
                                      </p:to>
                                    </p:animClr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7677749" y="5793402"/>
            <a:ext cx="720080" cy="792088"/>
          </a:xfrm>
          <a:prstGeom prst="actionButtonForwardNex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 rot="235261">
            <a:off x="2205065" y="1342748"/>
            <a:ext cx="5447796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В каком слове все согласные звонкие?</a:t>
            </a:r>
            <a:endParaRPr lang="ru-RU" sz="3200" dirty="0"/>
          </a:p>
        </p:txBody>
      </p:sp>
      <p:sp>
        <p:nvSpPr>
          <p:cNvPr id="6" name="Прямоугольник 5"/>
          <p:cNvSpPr/>
          <p:nvPr/>
        </p:nvSpPr>
        <p:spPr>
          <a:xfrm rot="230495">
            <a:off x="2604941" y="2467568"/>
            <a:ext cx="3788274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земля</a:t>
            </a:r>
            <a:endParaRPr lang="ru-RU" sz="3200" dirty="0"/>
          </a:p>
        </p:txBody>
      </p:sp>
      <p:sp>
        <p:nvSpPr>
          <p:cNvPr id="7" name="Прямоугольник 6"/>
          <p:cNvSpPr/>
          <p:nvPr/>
        </p:nvSpPr>
        <p:spPr>
          <a:xfrm rot="230495">
            <a:off x="2580186" y="3605370"/>
            <a:ext cx="3655283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река</a:t>
            </a:r>
            <a:endParaRPr lang="ru-RU" sz="3200" dirty="0"/>
          </a:p>
        </p:txBody>
      </p:sp>
      <p:sp>
        <p:nvSpPr>
          <p:cNvPr id="8" name="Прямоугольник 7"/>
          <p:cNvSpPr/>
          <p:nvPr/>
        </p:nvSpPr>
        <p:spPr>
          <a:xfrm rot="230495">
            <a:off x="2554995" y="4760097"/>
            <a:ext cx="3580153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папа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4668122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D92A1D"/>
                                      </p:to>
                                    </p:animClr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621016"/>
          </a:xfrm>
        </p:spPr>
      </p:pic>
      <p:sp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7812360" y="5621756"/>
            <a:ext cx="720080" cy="792088"/>
          </a:xfrm>
          <a:prstGeom prst="actionButtonForwardNex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 rot="170215">
            <a:off x="3512171" y="1387510"/>
            <a:ext cx="3816424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В каком слове все согласные твёрдые?</a:t>
            </a:r>
            <a:endParaRPr lang="ru-RU" sz="3200" dirty="0"/>
          </a:p>
        </p:txBody>
      </p:sp>
      <p:sp>
        <p:nvSpPr>
          <p:cNvPr id="6" name="Прямоугольник 5"/>
          <p:cNvSpPr/>
          <p:nvPr/>
        </p:nvSpPr>
        <p:spPr>
          <a:xfrm rot="178628">
            <a:off x="3513150" y="2544245"/>
            <a:ext cx="3669703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ширма</a:t>
            </a:r>
            <a:endParaRPr lang="ru-RU" sz="3200" dirty="0"/>
          </a:p>
        </p:txBody>
      </p:sp>
      <p:sp>
        <p:nvSpPr>
          <p:cNvPr id="7" name="Прямоугольник 6"/>
          <p:cNvSpPr/>
          <p:nvPr/>
        </p:nvSpPr>
        <p:spPr>
          <a:xfrm rot="178628">
            <a:off x="3345308" y="3717841"/>
            <a:ext cx="3601268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лист</a:t>
            </a:r>
            <a:endParaRPr lang="ru-RU" sz="3200" dirty="0"/>
          </a:p>
        </p:txBody>
      </p:sp>
      <p:sp>
        <p:nvSpPr>
          <p:cNvPr id="8" name="Прямоугольник 7"/>
          <p:cNvSpPr/>
          <p:nvPr/>
        </p:nvSpPr>
        <p:spPr>
          <a:xfrm rot="178628">
            <a:off x="3177435" y="4941099"/>
            <a:ext cx="3577213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мель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4668122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D92A1D"/>
                                      </p:to>
                                    </p:animClr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828</TotalTime>
  <Words>155</Words>
  <Application>Microsoft Office PowerPoint</Application>
  <PresentationFormat>Экран (4:3)</PresentationFormat>
  <Paragraphs>61</Paragraphs>
  <Slides>12</Slides>
  <Notes>11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оксана</dc:creator>
  <cp:lastModifiedBy>Рузиля</cp:lastModifiedBy>
  <cp:revision>46</cp:revision>
  <dcterms:created xsi:type="dcterms:W3CDTF">2012-07-04T05:06:04Z</dcterms:created>
  <dcterms:modified xsi:type="dcterms:W3CDTF">2013-08-23T12:03:11Z</dcterms:modified>
</cp:coreProperties>
</file>