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6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Выполнил ученик 7 класса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Сорокин Егор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ds02.infourok.ru/uploads/ex/0445/000693f4-289567ab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5943600" cy="4457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pptcloud.ru/system/slides/pics/001/028/427/original/Slide9.jpg?14802246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pptcloud.ru/system/slides/pics/001/028/431/original/Slide13.jpg?14802246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pptcloud.ru/system/slides/pics/001/028/432/original/Slide14.jpg?14802246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pptcloud.ru/system/slides/pics/001/028/433/original/Slide15.jpg?14802246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pptcloud.ru/system/slides/pics/001/028/435/original/Slide17.jpg?14802246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Что такое былина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2.infourok.ru/uploads/ex/0445/000693f4-289567ab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5943600" cy="431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ds02.infourok.ru/uploads/ex/0445/000693f4-289567ab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2.infourok.ru/uploads/ex/0445/000693f4-289567ab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2.infourok.ru/uploads/ex/0445/000693f4-289567a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pptcloud.ru/system/slides/pics/001/028/424/original/Slide6.jpg?1480224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s://ds02.infourok.ru/uploads/ex/0445/000693f4-289567ab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59436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pptcloud.ru/system/slides/pics/001/028/423/original/Slide5.jpg?1480224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pptcloud.ru/system/slides/pics/001/028/425/original/Slide7.jpg?1480224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9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Что такое былина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Direktor</dc:creator>
  <cp:lastModifiedBy>Пользователь</cp:lastModifiedBy>
  <cp:revision>5</cp:revision>
  <dcterms:created xsi:type="dcterms:W3CDTF">2017-09-21T14:01:15Z</dcterms:created>
  <dcterms:modified xsi:type="dcterms:W3CDTF">2017-10-03T16:45:42Z</dcterms:modified>
</cp:coreProperties>
</file>