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5" r:id="rId12"/>
    <p:sldId id="266" r:id="rId13"/>
    <p:sldId id="267" r:id="rId14"/>
    <p:sldId id="268" r:id="rId15"/>
    <p:sldId id="269" r:id="rId16"/>
    <p:sldId id="270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2CBD0-F8F0-4BE3-9D05-E38F1F37FB4D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0F6B1-A636-44ED-92E0-603228A5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«Требования к </a:t>
            </a:r>
            <a:r>
              <a:rPr lang="ru-RU" alt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развивающей предметно-пространственной среде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соответствие с ФГОС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149080"/>
            <a:ext cx="5360640" cy="1345704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Седых Т.С.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260649"/>
            <a:ext cx="77724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МКДОУ «Новохоперский детский сад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общеразвивающего вида «Ласточка»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5517232"/>
            <a:ext cx="77724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р.п. Новохоперский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2017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84482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среды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06896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Безопасность среды зависит от качества оборудования. Все элементы среды. должны отвечать требованиям надежности и качества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F:\РППС\гифы\ezda-na-loshadi-animatsionnaya-kartinka-004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221088"/>
            <a:ext cx="2208372" cy="21371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9024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подбору игрушек: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58326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безопасность и гигиеничность;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Возраст детей;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Педагогическую целесообразность (какие образовательные и воспитательные задачи стоят перед педагогом);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Художественную приемлемость (есть игрушки, а есть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антиигрушки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Возрастные и индивидуальные интересы детей;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Гендерную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специфику в группе. </a:t>
            </a:r>
          </a:p>
        </p:txBody>
      </p:sp>
      <p:pic>
        <p:nvPicPr>
          <p:cNvPr id="8" name="Picture 5" descr="F:\РППС\гифы\l_41gDO6nja3TOJNJ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373217"/>
            <a:ext cx="8334402" cy="1484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Оборудование для детей младшего дошкольного возраста в группе детского сада (традиция и новаторство)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1124744"/>
          <a:ext cx="8424936" cy="53644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стендового пространства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Сенсорный уголок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Уголок конструирования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Традиционное решение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Отсутствует, так стены закрыты шкафчиками. 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Однотипные действия с предметами разных форм, цвета, размеры. 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Классические деревянные наборы. 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Новаторский подход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модульных панелей, матов, подиумов, визуальных звуковых панелей, элементов сенсорных комнат. 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Выкладывание фигур по образцу, наложение их на контурное силуэтное изображение. Знакомство на основе дидактических материалов с глубиной пространства с эффектом </a:t>
                      </a:r>
                      <a:r>
                        <a:rPr lang="ru-RU" sz="14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заслоненности</a:t>
                      </a: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цветом. Развитие мелкой моторики рук (с использованием бусин разного размера). 	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Конструирование с использованием пластмассового набора; наборов механизмов «</a:t>
                      </a:r>
                      <a:r>
                        <a:rPr lang="ru-RU" sz="14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Лего</a:t>
                      </a: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»; наборов из полупрозрачного пластика; кубиков с цветной диагональю внутри. Конструирование по проекциям, конструирование (на основе дидактических материалов). 	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Требования к РППС в разных возрастных группах детского сада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764704"/>
          <a:ext cx="8208912" cy="55829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052228"/>
                <a:gridCol w="2484276"/>
                <a:gridCol w="1620180"/>
                <a:gridCol w="20522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1,5 до 3 лет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3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 4 лет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4 до 5 лет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5 до 7 лет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Организовать пространство для двигательной активности.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Создать условия для предметной, игровой деятельности, для развития мелкой моторики.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Предметно-пространственная среда должны быть насыщена позитивными эмоциями.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Создать насыщенный центр игры, который вбирает в себя содержательно насыщенные, трансформируемые игрушки и оборудование.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Педагог должен быть </a:t>
                      </a:r>
                      <a:r>
                        <a:rPr lang="ru-RU" sz="14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игромастером</a:t>
                      </a: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(одновременно владеть методикой организации игровой деятельности и побуждать детей к самостоятельной игре, созданию сюжетов).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Насытить среду предметами с разнообразными внешними свойствами, с разными геометрическими формами. Таким образом, у ребенка развиваются сенсорные эталоны (представление о цвете, форме, величине, ориентировка в пространстве).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Создать условия для удовлетворения потребности ребенка в игре со сверстниками, со взрослыми. </a:t>
                      </a:r>
                    </a:p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Обеспечить ему возможность уединения. 	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v"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Создать условия для развития психических процессов, </a:t>
                      </a:r>
                      <a:r>
                        <a:rPr lang="ru-RU" sz="1400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саморегуляции</a:t>
                      </a: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поведения (игры с правилами, настольные, дидактические игры). </a:t>
                      </a:r>
                    </a:p>
                    <a:p>
                      <a:pPr algn="just"/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в группе детского сада делится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три зоны: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F:\РППС\гифы\71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732936"/>
            <a:ext cx="4211960" cy="1125064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339752" y="2348880"/>
            <a:ext cx="115212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1916832"/>
            <a:ext cx="864096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355976" y="1844824"/>
            <a:ext cx="108012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788024" y="2492896"/>
            <a:ext cx="129614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347864" y="3717032"/>
            <a:ext cx="576064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355976" y="3645024"/>
            <a:ext cx="648072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3347864" y="1700808"/>
          <a:ext cx="1512168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Рабочая зона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5436096" y="3573016"/>
          <a:ext cx="1512168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Активная зона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619672" y="3573016"/>
          <a:ext cx="1512168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Спокойная зона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" name="Picture 2" descr="F:\РППС\гифы\71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064" y="5733256"/>
            <a:ext cx="4211960" cy="11250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1663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Зоны развивающей предметно-пространственной среды и «культурные практики» ребенка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268760"/>
          <a:ext cx="8424936" cy="40944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Рабочая зона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Активная зона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Спокойная зона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Режиссерская игра с настольными переносными макетами, настольная игра с правилами.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Подвижная игра с правилами; совместная ролевая игра. 	</a:t>
                      </a:r>
                    </a:p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Режиссерская игра с настольными переносными макетами, настольная игра с правилами.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Продуктивная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Рисование, лепка, конструирование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Совместное конструирование из крупного напольного строительного материала.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Познавательно-исследовательская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Охватывает все зоны 	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Рассматривание игр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Охватывает все зоны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980728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Особое внимание следует обратить на организацию рабочей зоны. Моделью построения образовательного процесса в ней является партнерская форма занятия: воспитатель находится среди детей, а не у доски; дети не сидят за парами. Рабочая зона должна стать полифункциональным рабочим пространством: в продуктивной деятельности она превращается в мастерскую, в познавательно-исследовательской деятельности – в лабораторию и, наконец, вне занятий со взрослым она становится местом свободной деятельности детей.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F:\РППС\гифы\16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72008"/>
            <a:ext cx="1412776" cy="1412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700808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 педагог-психолог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Седых Таисия Сергеевна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8" name="Picture 6" descr="F:\РППС\гифы\e73132ed258835203c5ac9e2643a7f7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0" y="2996952"/>
            <a:ext cx="4876800" cy="3829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188640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РППС сформулированные ФГТ и ФГОС ДО</a:t>
            </a:r>
            <a:endParaRPr lang="ru-RU" sz="28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1556792"/>
          <a:ext cx="6768752" cy="2743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384376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ФГТ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ФГОС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Вариативность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Полифункциональность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Трансформируемость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Информативность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Педагогическая целесообразность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Насыщенность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Вариативность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Полифункциональность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Трансформируемость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Доступность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Безопасность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83671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ФГОС ДО данное свойство стоит на первом месте. Это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обусловленно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тем, что для всех видов активности детей, для организации детских видов деятельности требуется разнообразный материал.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Наример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детей необходимо организовать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эксперементирование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доступными материалами, в том числе с песком и водой. Если же материалов недостаточно, организовать «культурные практики» будет проблематично. Насыщенность среды подразумевает ее соответствие возрастным возможностям детей и содержанию программы. Образовательная среда должна быть оснащена средствами обучения, в том числе техническими.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9024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среды.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908720"/>
            <a:ext cx="79928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 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Предполагает наличие нескольких пространств, специально предназначенных для игры, конструирования, уединения и т.д. вариативность предполагает также разнообразие материалов, игр и игрушек, оборудования, которые используются в совместной партнерской деятельности взрослого с детьми. Необходимым требованием являются их периодическая сменяемость, появление новых предметов. Например, когда дети закончили игру, целесообразно убрать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принести другую. Это всегда вызывает у них интерес и стремление обратиться к новому сюжету.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847721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 среды подразумевает возможность разнопланово использовать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составляющие. Признаком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наличие предметов, которые имеют не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одну, а разные функции. Например, игровой уголок «Парикмахерская» выполняет лишь одну функцию и не пробуждает детскую инициативу. Действия ребенка в нем стереотипны. Он может играть здесь только в парикмахера. Возьмем другой пример – ширму. Ей свойственна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она пригодится при игре в магазин, в поликлинику и др. </a:t>
            </a:r>
          </a:p>
          <a:p>
            <a:pPr algn="just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РППС\гифы\5315975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0942"/>
            <a:ext cx="4680520" cy="1525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1486525"/>
            <a:ext cx="6790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 среды.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260648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Полифункциональное оборудование – это, например, столики, располагающиеся один под другим, или маты. С одной стороны, это оборудование простое, но с другой стороны, его можно использовать в разных образовательных областях. Пространство группы детского сада, отвечающее требованию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 первый взгляд, кажется пустым. Но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определяется не количественными, а качественными показателями. Если оборудования мало – значит, оно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 если мы наблюдаем переизбыток игрушек – значит, нет.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F:\РППС\гифы\209881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437111"/>
            <a:ext cx="3031067" cy="2256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496" y="87015"/>
            <a:ext cx="9034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особенности РППС до и после введения ФГОС ДО</a:t>
            </a:r>
            <a:endParaRPr lang="ru-RU" sz="2400" dirty="0"/>
          </a:p>
        </p:txBody>
      </p:sp>
      <p:pic>
        <p:nvPicPr>
          <p:cNvPr id="8194" name="Picture 2" descr="F:\РППС\гифы\missionary-clipart-family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221088"/>
            <a:ext cx="3926941" cy="2459732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124744"/>
          <a:ext cx="7704856" cy="37490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852428"/>
                <a:gridCol w="3852428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До введения ФГОС ДО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После введения ФГОС ДО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4011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Недостаточная содержательная насыщенность</a:t>
                      </a:r>
                      <a:endParaRPr lang="ru-RU" b="1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003300"/>
                          </a:solidFill>
                        </a:rPr>
                        <a:t>Несоответствие потребностям игры. 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Недостаток полифункциональных объектов и игрушек.</a:t>
                      </a:r>
                    </a:p>
                    <a:p>
                      <a:pPr algn="just"/>
                      <a:r>
                        <a:rPr lang="ru-RU" b="1" dirty="0" smtClean="0">
                          <a:solidFill>
                            <a:srgbClr val="003300"/>
                          </a:solidFill>
                        </a:rPr>
                        <a:t>Несменяемость материала</a:t>
                      </a:r>
                      <a:endParaRPr lang="ru-RU" b="1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rgbClr val="003300"/>
                          </a:solidFill>
                        </a:rPr>
                        <a:t>Подвижность</a:t>
                      </a:r>
                      <a:r>
                        <a:rPr lang="ru-RU" b="1" baseline="0" dirty="0" smtClean="0">
                          <a:solidFill>
                            <a:srgbClr val="003300"/>
                          </a:solidFill>
                        </a:rPr>
                        <a:t> среды.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Возможность самостоятельного участия детей.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003300"/>
                          </a:solidFill>
                        </a:rPr>
                        <a:t>Условность игрушек.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Использование гибких материалов.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003300"/>
                          </a:solidFill>
                        </a:rPr>
                        <a:t>Использование предметов заместителей.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Использование игрушек.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003300"/>
                          </a:solidFill>
                        </a:rPr>
                        <a:t>Использование молчащих игрушек.</a:t>
                      </a: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rgbClr val="FF0000"/>
                          </a:solidFill>
                        </a:rPr>
                        <a:t>Использование разнохарактерных игрушек.</a:t>
                      </a:r>
                    </a:p>
                    <a:p>
                      <a:pPr algn="just"/>
                      <a:endParaRPr lang="ru-RU" b="1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88640"/>
            <a:ext cx="6179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среды.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80728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среды подразумевает возможность изменения РППС в зависимости от образовательной ситуации, интересов, возможностей детей. Трансформация предметной среды способствует возникновению новых игр. Среда, таким образом, пробуждает инициативу, и каждый ребенок может удовлетворить свои интересы! Например, как и чем можно быстро разделить пространство в группе? Педагог ставит ширму или стенку-модуль, и в группе образуются новые зоны. Дети с радостью воспринимают новшества. Разделение на зоны с помощью различных элементов. Могут быть использованы некрупные передвижные ширмы, различное игровое оборудование, символы и знаки для зонирования.        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:\РППС\гифы\178466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661248"/>
            <a:ext cx="9144000" cy="11032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РППС\гифы\art_drawing-beautiful-scenery-by-computer-widescreen--03_19-2560x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4482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среды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06896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Доступность среды означает свободный доступ всех воспитанников, с ОВЗ в том числе, к играм, игрушкам, материалам, расположенным в группе.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F:\РППС\гифы\187765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5005" y="4751674"/>
            <a:ext cx="2137235" cy="19896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576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«Требования к развивающей предметно-пространственной среде в соответствие с ФГОС  дошкольного образования»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дошкольников в соответствии с требованиями ФГОС ДО</dc:title>
  <dc:creator>тая</dc:creator>
  <cp:lastModifiedBy>Андрей</cp:lastModifiedBy>
  <cp:revision>7</cp:revision>
  <dcterms:created xsi:type="dcterms:W3CDTF">2017-09-18T06:28:38Z</dcterms:created>
  <dcterms:modified xsi:type="dcterms:W3CDTF">2017-10-06T19:00:51Z</dcterms:modified>
</cp:coreProperties>
</file>