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59" r:id="rId9"/>
    <p:sldId id="268" r:id="rId10"/>
    <p:sldId id="260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2289-1BB3-4B94-883C-EB8D56C6B709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07EDC-0031-4E6F-BD25-387F0AE0A8ED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2289-1BB3-4B94-883C-EB8D56C6B709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07EDC-0031-4E6F-BD25-387F0AE0A8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2289-1BB3-4B94-883C-EB8D56C6B709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07EDC-0031-4E6F-BD25-387F0AE0A8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2289-1BB3-4B94-883C-EB8D56C6B709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07EDC-0031-4E6F-BD25-387F0AE0A8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2289-1BB3-4B94-883C-EB8D56C6B709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07EDC-0031-4E6F-BD25-387F0AE0A8E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2289-1BB3-4B94-883C-EB8D56C6B709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07EDC-0031-4E6F-BD25-387F0AE0A8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2289-1BB3-4B94-883C-EB8D56C6B709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07EDC-0031-4E6F-BD25-387F0AE0A8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2289-1BB3-4B94-883C-EB8D56C6B709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07EDC-0031-4E6F-BD25-387F0AE0A8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2289-1BB3-4B94-883C-EB8D56C6B709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07EDC-0031-4E6F-BD25-387F0AE0A8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2289-1BB3-4B94-883C-EB8D56C6B709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07EDC-0031-4E6F-BD25-387F0AE0A8ED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2289-1BB3-4B94-883C-EB8D56C6B709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07EDC-0031-4E6F-BD25-387F0AE0A8ED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B12289-1BB3-4B94-883C-EB8D56C6B709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7007EDC-0031-4E6F-BD25-387F0AE0A8E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Виды Транспорта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Ознакомление с предметным и социальным окружением (2мл. Гр.)</a:t>
            </a:r>
            <a:br>
              <a:rPr lang="ru-RU" dirty="0" smtClean="0"/>
            </a:br>
            <a:r>
              <a:rPr lang="ru-RU" dirty="0" smtClean="0"/>
              <a:t>Воспитатель: </a:t>
            </a:r>
            <a:r>
              <a:rPr lang="ru-RU" dirty="0" err="1" smtClean="0"/>
              <a:t>Терновенко</a:t>
            </a:r>
            <a:r>
              <a:rPr lang="ru-RU" dirty="0" smtClean="0"/>
              <a:t> Н.А.</a:t>
            </a:r>
            <a:br>
              <a:rPr lang="ru-RU" dirty="0" smtClean="0"/>
            </a:br>
            <a:r>
              <a:rPr lang="ru-RU" dirty="0" err="1" smtClean="0"/>
              <a:t>ст.Тацинская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2017 г.</a:t>
            </a:r>
            <a:endParaRPr lang="ru-RU" dirty="0"/>
          </a:p>
        </p:txBody>
      </p:sp>
      <p:pic>
        <p:nvPicPr>
          <p:cNvPr id="1026" name="Picture 2" descr="D: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0648"/>
            <a:ext cx="403244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10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hqdefaul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276872"/>
            <a:ext cx="404018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D:\Вертолетик-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348880"/>
            <a:ext cx="4041775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32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Водный транспорт</a:t>
            </a:r>
            <a:endParaRPr lang="ru-RU" dirty="0"/>
          </a:p>
        </p:txBody>
      </p:sp>
      <p:pic>
        <p:nvPicPr>
          <p:cNvPr id="10242" name="Picture 2" descr="D:\images (8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1988840"/>
            <a:ext cx="367240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D:\images (5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16832"/>
            <a:ext cx="3528392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87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images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6480720" cy="532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88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Подземный транспорт</a:t>
            </a:r>
            <a:endParaRPr lang="ru-RU" dirty="0"/>
          </a:p>
        </p:txBody>
      </p:sp>
      <p:pic>
        <p:nvPicPr>
          <p:cNvPr id="13315" name="Picture 3" descr="D:\U-Bahn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470" y="1600200"/>
            <a:ext cx="652106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67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D:\slide_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992887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500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slide_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51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kartochki_Domana_morskoy_transport_22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8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Специальный транспорт</a:t>
            </a:r>
            <a:endParaRPr lang="ru-RU" dirty="0"/>
          </a:p>
        </p:txBody>
      </p:sp>
      <p:pic>
        <p:nvPicPr>
          <p:cNvPr id="6146" name="Picture 2" descr="D:\пожарна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16832"/>
            <a:ext cx="403860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images (1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16832"/>
            <a:ext cx="3528391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66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Специальный транспорт</a:t>
            </a:r>
            <a:endParaRPr lang="ru-RU" dirty="0"/>
          </a:p>
        </p:txBody>
      </p:sp>
      <p:pic>
        <p:nvPicPr>
          <p:cNvPr id="7170" name="Picture 2" descr="D:\6b6c7597ad81a9532c0ec74259f7fbb7--baby-activities-gramma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42" y="1556792"/>
            <a:ext cx="3370018" cy="439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images (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56792"/>
            <a:ext cx="3672407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07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D:\images (7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734481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70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images (1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1844824"/>
            <a:ext cx="324035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images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16832"/>
            <a:ext cx="3600400" cy="396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9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b239034100d7f1bfbb8e0465e45ab7b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136903" cy="586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05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D:\images (6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1556792"/>
            <a:ext cx="331236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D:\f31fca75ffa6a2243016e4b8a650c98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00200"/>
            <a:ext cx="362390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87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213</TotalTime>
  <Words>21</Words>
  <Application>Microsoft Office PowerPoint</Application>
  <PresentationFormat>Экран (4:3)</PresentationFormat>
  <Paragraphs>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Паркет</vt:lpstr>
      <vt:lpstr>Виды Транспорта</vt:lpstr>
      <vt:lpstr>Презентация PowerPoint</vt:lpstr>
      <vt:lpstr>Презентация PowerPoint</vt:lpstr>
      <vt:lpstr>Специальный транспорт</vt:lpstr>
      <vt:lpstr>Специальный транспорт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Водный транспорт</vt:lpstr>
      <vt:lpstr>Презентация PowerPoint</vt:lpstr>
      <vt:lpstr>Подземный транспорт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Транспорта</dc:title>
  <dc:creator>Roman</dc:creator>
  <cp:lastModifiedBy>Roman</cp:lastModifiedBy>
  <cp:revision>6</cp:revision>
  <dcterms:created xsi:type="dcterms:W3CDTF">2017-10-01T20:08:41Z</dcterms:created>
  <dcterms:modified xsi:type="dcterms:W3CDTF">2017-10-01T23:42:08Z</dcterms:modified>
</cp:coreProperties>
</file>