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B2E203-D7C8-4D60-BC73-2EFBAB95C04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BAD5B9-3AB0-4325-9D13-23085360757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Are you good at </a:t>
            </a:r>
            <a:r>
              <a:rPr lang="en-US" sz="6600" dirty="0" err="1" smtClean="0"/>
              <a:t>english</a:t>
            </a:r>
            <a:r>
              <a:rPr lang="ru-RU" sz="6600" dirty="0" smtClean="0"/>
              <a:t>?</a:t>
            </a:r>
            <a:endParaRPr lang="ru-RU" sz="6600" dirty="0"/>
          </a:p>
        </p:txBody>
      </p:sp>
      <p:pic>
        <p:nvPicPr>
          <p:cNvPr id="4" name="Рисунок 4" descr="MCj02902660000[1]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860800"/>
            <a:ext cx="27908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5184576" cy="610669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Topics</a:t>
            </a:r>
            <a:r>
              <a:rPr lang="ru-RU" sz="5400" dirty="0" smtClean="0"/>
              <a:t>: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-  </a:t>
            </a:r>
            <a:r>
              <a:rPr lang="en-US" sz="5400" dirty="0" smtClean="0"/>
              <a:t>food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-  </a:t>
            </a:r>
            <a:r>
              <a:rPr lang="en-US" sz="5400" dirty="0" smtClean="0"/>
              <a:t>sport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-  </a:t>
            </a:r>
            <a:r>
              <a:rPr lang="en-US" sz="5400" dirty="0" smtClean="0"/>
              <a:t>weather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-  </a:t>
            </a:r>
            <a:r>
              <a:rPr lang="en-US" sz="5400" dirty="0" smtClean="0"/>
              <a:t>holidays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/>
              <a:t>-  clothes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en-US" sz="5400" dirty="0" smtClean="0"/>
              <a:t>-  animals </a:t>
            </a:r>
            <a:endParaRPr lang="ru-RU" sz="5400" dirty="0"/>
          </a:p>
        </p:txBody>
      </p:sp>
      <p:pic>
        <p:nvPicPr>
          <p:cNvPr id="3" name="Содержимое 3" descr="news_12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23520" y="1988840"/>
            <a:ext cx="4320480" cy="44092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5148064" cy="60486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effectLst/>
              </a:rPr>
              <a:t>Insert the letters:</a:t>
            </a:r>
            <a:r>
              <a:rPr lang="en-US" sz="4400" dirty="0" smtClean="0">
                <a:effectLst/>
              </a:rPr>
              <a:t/>
            </a:r>
            <a:br>
              <a:rPr lang="en-US" sz="4400" dirty="0" smtClean="0">
                <a:effectLst/>
              </a:rPr>
            </a:br>
            <a:r>
              <a:rPr lang="en-US" sz="4400" dirty="0" smtClean="0">
                <a:effectLst/>
              </a:rPr>
              <a:t>w…at…</a:t>
            </a:r>
            <a:r>
              <a:rPr lang="en-US" sz="4400" dirty="0" err="1" smtClean="0">
                <a:effectLst/>
              </a:rPr>
              <a:t>er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smtClean="0">
                <a:effectLst/>
              </a:rPr>
              <a:t>C…</a:t>
            </a:r>
            <a:r>
              <a:rPr lang="en-US" sz="4400" dirty="0" err="1" smtClean="0">
                <a:effectLst/>
              </a:rPr>
              <a:t>rist</a:t>
            </a:r>
            <a:r>
              <a:rPr lang="en-US" sz="4400" dirty="0" smtClean="0">
                <a:effectLst/>
              </a:rPr>
              <a:t>…as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smtClean="0">
                <a:effectLst/>
              </a:rPr>
              <a:t>L…</a:t>
            </a:r>
            <a:r>
              <a:rPr lang="en-US" sz="4400" dirty="0" err="1" smtClean="0">
                <a:effectLst/>
              </a:rPr>
              <a:t>nd</a:t>
            </a:r>
            <a:r>
              <a:rPr lang="en-US" sz="4400" dirty="0" smtClean="0">
                <a:effectLst/>
              </a:rPr>
              <a:t>…n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smtClean="0">
                <a:effectLst/>
              </a:rPr>
              <a:t>Am…</a:t>
            </a:r>
            <a:r>
              <a:rPr lang="en-US" sz="4400" dirty="0" err="1" smtClean="0">
                <a:effectLst/>
              </a:rPr>
              <a:t>ri</a:t>
            </a:r>
            <a:r>
              <a:rPr lang="en-US" sz="4400" dirty="0" smtClean="0">
                <a:effectLst/>
              </a:rPr>
              <a:t>…a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smtClean="0">
                <a:effectLst/>
              </a:rPr>
              <a:t>Te…c…</a:t>
            </a:r>
            <a:r>
              <a:rPr lang="en-US" sz="4400" dirty="0" err="1" smtClean="0">
                <a:effectLst/>
              </a:rPr>
              <a:t>er</a:t>
            </a:r>
            <a:r>
              <a:rPr lang="en-US" sz="4400" dirty="0" smtClean="0">
                <a:effectLst/>
              </a:rPr>
              <a:t> 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err="1" smtClean="0">
                <a:effectLst/>
              </a:rPr>
              <a:t>Sch</a:t>
            </a:r>
            <a:r>
              <a:rPr lang="en-US" sz="4400" dirty="0" smtClean="0">
                <a:effectLst/>
              </a:rPr>
              <a:t>…</a:t>
            </a:r>
            <a:r>
              <a:rPr lang="en-US" sz="4400" dirty="0" err="1" smtClean="0">
                <a:effectLst/>
              </a:rPr>
              <a:t>ol</a:t>
            </a:r>
            <a:r>
              <a:rPr lang="en-US" sz="4400" dirty="0" smtClean="0">
                <a:effectLst/>
              </a:rPr>
              <a:t> 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smtClean="0">
                <a:effectLst/>
              </a:rPr>
              <a:t>Pres…de..t 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en-US" sz="4400" dirty="0" err="1" smtClean="0">
                <a:effectLst/>
              </a:rPr>
              <a:t>Fo</a:t>
            </a:r>
            <a:r>
              <a:rPr lang="en-US" sz="4400" dirty="0" smtClean="0">
                <a:effectLst/>
              </a:rPr>
              <a:t>…</a:t>
            </a:r>
            <a:r>
              <a:rPr lang="en-US" sz="4400" dirty="0" err="1" smtClean="0">
                <a:effectLst/>
              </a:rPr>
              <a:t>tb</a:t>
            </a:r>
            <a:r>
              <a:rPr lang="en-US" sz="4400" dirty="0" smtClean="0">
                <a:effectLst/>
              </a:rPr>
              <a:t>…l..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3" descr="welcome-directory-of-kids-quizz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4463901" cy="446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- Hi! Nice to meet you!</a:t>
            </a:r>
            <a:endParaRPr lang="ru-RU" sz="2800" dirty="0" smtClean="0"/>
          </a:p>
          <a:p>
            <a:r>
              <a:rPr lang="en-US" sz="2800" dirty="0" smtClean="0"/>
              <a:t>- Hi! Nice to meet you, too. Why do you look so sad? What’s wrong?</a:t>
            </a:r>
            <a:endParaRPr lang="ru-RU" sz="2800" dirty="0" smtClean="0"/>
          </a:p>
          <a:p>
            <a:r>
              <a:rPr lang="en-US" sz="2800" dirty="0" smtClean="0"/>
              <a:t>- Our summer holidays are over. We must go to school again.</a:t>
            </a:r>
            <a:endParaRPr lang="ru-RU" sz="2800" dirty="0" smtClean="0"/>
          </a:p>
          <a:p>
            <a:r>
              <a:rPr lang="en-US" sz="2800" dirty="0" smtClean="0"/>
              <a:t>- Oh, I’m glad to be at school again because I can see a lot of friends there.</a:t>
            </a:r>
            <a:endParaRPr lang="ru-RU" sz="2800" dirty="0" smtClean="0"/>
          </a:p>
          <a:p>
            <a:r>
              <a:rPr lang="en-US" sz="2800" dirty="0" smtClean="0"/>
              <a:t>- Me, too… But we must do our homework every day.</a:t>
            </a:r>
            <a:endParaRPr lang="ru-RU" sz="2800" dirty="0" smtClean="0"/>
          </a:p>
          <a:p>
            <a:r>
              <a:rPr lang="en-US" sz="2800" dirty="0" smtClean="0"/>
              <a:t>- Don’t think about difficulties! Think about pleasant things!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33256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>
                <a:effectLst/>
              </a:rPr>
              <a:t> </a:t>
            </a:r>
            <a:r>
              <a:rPr lang="en-GB" sz="4000" dirty="0" smtClean="0">
                <a:effectLst/>
              </a:rPr>
              <a:t>          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Tongue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twisters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dirty="0" smtClean="0">
                <a:effectLst/>
              </a:rPr>
              <a:t>1. If </a:t>
            </a:r>
            <a:r>
              <a:rPr lang="en-GB" sz="4000" dirty="0" smtClean="0">
                <a:effectLst/>
              </a:rPr>
              <a:t>you, Sandy, have two candies</a:t>
            </a: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en-GB" sz="4000" dirty="0" smtClean="0">
                <a:effectLst/>
              </a:rPr>
              <a:t>	Give one candy to Andy, Sandy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en-GB" sz="4000" dirty="0" smtClean="0"/>
              <a:t>2. Chilly children cheerfully </a:t>
            </a:r>
            <a:r>
              <a:rPr lang="en-GB" sz="4000" dirty="0" smtClean="0"/>
              <a:t>chant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GB" sz="4000" dirty="0" smtClean="0"/>
              <a:t>3</a:t>
            </a:r>
            <a:r>
              <a:rPr lang="en-GB" sz="4000" dirty="0" smtClean="0"/>
              <a:t>. </a:t>
            </a:r>
            <a:r>
              <a:rPr lang="en-GB" sz="4000" dirty="0" smtClean="0"/>
              <a:t>Seven </a:t>
            </a:r>
            <a:r>
              <a:rPr lang="en-GB" sz="4000" dirty="0" err="1" smtClean="0"/>
              <a:t>Santas</a:t>
            </a:r>
            <a:r>
              <a:rPr lang="en-GB" sz="4000" dirty="0" smtClean="0"/>
              <a:t> sing silly songs</a:t>
            </a:r>
            <a:endParaRPr lang="ru-RU" sz="4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Good job!</a:t>
            </a:r>
            <a:endParaRPr kumimoji="0" lang="ru-RU" sz="6000" b="1" i="0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 descr="Viktorin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323850" y="1916113"/>
            <a:ext cx="8812213" cy="430371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102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Are you good at english?</vt:lpstr>
      <vt:lpstr>Topics: -  food -  sport -  weather -  holidays -  clothes  -  animals </vt:lpstr>
      <vt:lpstr>   Insert the letters: w…at…er C…rist…as L…nd…n Am…ri…a Te…c…er  Sch…ol  Pres…de..t  Fo…tb…l..      </vt:lpstr>
      <vt:lpstr>Слайд 4</vt:lpstr>
      <vt:lpstr>             Tongue twisters: 1. If you, Sandy, have two candies  Give one candy to Andy, Sandy 2. Chilly children cheerfully chant 3. Seven Santas sing silly songs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good at english?</dc:title>
  <dc:creator>катерюшка</dc:creator>
  <cp:lastModifiedBy>катерюшка</cp:lastModifiedBy>
  <cp:revision>7</cp:revision>
  <dcterms:created xsi:type="dcterms:W3CDTF">2016-10-11T17:46:53Z</dcterms:created>
  <dcterms:modified xsi:type="dcterms:W3CDTF">2016-10-11T18:52:50Z</dcterms:modified>
</cp:coreProperties>
</file>