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1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1D150-8C69-4207-8DE0-9CF4047506AB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D8DC3-F18F-4CC7-AAEB-6CAB8F612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Курносов Ю.Б.2\прямоуголь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7858180" cy="44291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2071678"/>
            <a:ext cx="5429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         Битва </a:t>
            </a:r>
            <a:r>
              <a:rPr lang="ru-RU" sz="4000" b="1" dirty="0" smtClean="0">
                <a:solidFill>
                  <a:srgbClr val="7030A0"/>
                </a:solidFill>
              </a:rPr>
              <a:t>у реки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        </a:t>
            </a:r>
            <a:r>
              <a:rPr lang="ru-RU" sz="4000" b="1" dirty="0" err="1" smtClean="0">
                <a:solidFill>
                  <a:srgbClr val="7030A0"/>
                </a:solidFill>
              </a:rPr>
              <a:t>Халхин</a:t>
            </a:r>
            <a:r>
              <a:rPr lang="ru-RU" sz="4000" b="1" dirty="0" smtClean="0">
                <a:solidFill>
                  <a:srgbClr val="7030A0"/>
                </a:solidFill>
              </a:rPr>
              <a:t> - Гол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r>
              <a:rPr lang="ru-RU" sz="4000" b="1" dirty="0" smtClean="0">
                <a:solidFill>
                  <a:srgbClr val="7030A0"/>
                </a:solidFill>
              </a:rPr>
              <a:t>            </a:t>
            </a:r>
            <a:r>
              <a:rPr lang="ru-RU" sz="4000" b="1" dirty="0" smtClean="0">
                <a:solidFill>
                  <a:srgbClr val="7030A0"/>
                </a:solidFill>
              </a:rPr>
              <a:t>1939 </a:t>
            </a:r>
            <a:r>
              <a:rPr lang="ru-RU" sz="4000" b="1" dirty="0" smtClean="0">
                <a:solidFill>
                  <a:srgbClr val="7030A0"/>
                </a:solidFill>
              </a:rPr>
              <a:t>год.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4071942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        </a:t>
            </a:r>
            <a:r>
              <a:rPr lang="ru-RU" sz="2400" b="1" dirty="0" err="1" smtClean="0">
                <a:solidFill>
                  <a:srgbClr val="7030A0"/>
                </a:solidFill>
              </a:rPr>
              <a:t>Курносов</a:t>
            </a:r>
            <a:r>
              <a:rPr lang="ru-RU" sz="2400" b="1" dirty="0" smtClean="0">
                <a:solidFill>
                  <a:srgbClr val="7030A0"/>
                </a:solidFill>
              </a:rPr>
              <a:t> Ю. Б.- учитель истории.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785794"/>
            <a:ext cx="878687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конце августа японская группировка у Халхин-Гола была окружена и уничтожена, и уже 31 августа на монгольской территории не осталось японских войск. А 15 сентября 1939 года между СССР, Монголией и Японией было подписано соглашение о прекращении военных действий.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Главным итогом победы в сражении у Халхин-Гола было то, что японское руководство, оценив мощь Красной армии, не решилось атаковать советский Дальний Восток одновременно с началом нацистской агрессии. Таким образом, во время Великой Отечественной войны Советский Союз избежал сражений на два фронта и смог сосредоточить свои силы на разгроме гитлеровской Германии.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урносов Ю.Б.2\6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00100"/>
            <a:ext cx="7620000" cy="5257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21429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Танк СССР – Т – 26</a:t>
            </a:r>
            <a:endParaRPr lang="ru-RU" sz="28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1278919643_1-2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27161"/>
            <a:ext cx="5494233" cy="2820373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Курносов Ю.Б.2\9703ac405c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0"/>
            <a:ext cx="1934547" cy="2143116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Курносов Ю.Б.2\a2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010963" cy="2857496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Курносов Ю.Б.2\hello_html_216430a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84566" y="0"/>
            <a:ext cx="1659434" cy="2857496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Курносов Ю.Б.2\orde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924119"/>
            <a:ext cx="1959103" cy="1933881"/>
          </a:xfrm>
          <a:prstGeom prst="rect">
            <a:avLst/>
          </a:prstGeom>
          <a:noFill/>
        </p:spPr>
      </p:pic>
      <p:pic>
        <p:nvPicPr>
          <p:cNvPr id="6" name="Picture 2" descr="C:\Documents and Settings\user\Рабочий стол\Курносов Ю.Б.2\Ord_Kr_Znameni_ik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64662" y="4929198"/>
            <a:ext cx="1679337" cy="1928802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Курносов Ю.Б.2\О_Ленина_1009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729150"/>
            <a:ext cx="2000232" cy="21288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00232" y="571480"/>
            <a:ext cx="692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Награды                           </a:t>
            </a:r>
            <a:r>
              <a:rPr lang="ru-RU" sz="2800" b="1" dirty="0" err="1" smtClean="0"/>
              <a:t>Бронеавто</a:t>
            </a:r>
            <a:r>
              <a:rPr lang="ru-RU" sz="2800" b="1" dirty="0" smtClean="0"/>
              <a:t>-</a:t>
            </a:r>
          </a:p>
          <a:p>
            <a:r>
              <a:rPr lang="ru-RU" sz="2800" b="1" dirty="0" smtClean="0"/>
              <a:t>      СССР                                 </a:t>
            </a:r>
            <a:r>
              <a:rPr lang="ru-RU" sz="2800" b="1" dirty="0" err="1" smtClean="0"/>
              <a:t>мобиль</a:t>
            </a:r>
            <a:endParaRPr lang="ru-RU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урносов Ю.Б.2\i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428604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Истребитель СССР -  И - 16</a:t>
            </a:r>
            <a:endParaRPr lang="ru-RU" sz="2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357166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Вопросы на повторение: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071546"/>
            <a:ext cx="25717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/>
              <a:t>Сталин И. В.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Хирохито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Жуков Г. К.</a:t>
            </a:r>
          </a:p>
          <a:p>
            <a:pPr marL="457200" indent="-457200">
              <a:buAutoNum type="arabicPeriod"/>
            </a:pPr>
            <a:r>
              <a:rPr lang="ru-RU" sz="2400" b="1" dirty="0" err="1" smtClean="0"/>
              <a:t>Чойбалсан</a:t>
            </a:r>
            <a:endParaRPr lang="ru-RU" sz="2400" b="1" dirty="0" smtClean="0"/>
          </a:p>
          <a:p>
            <a:pPr marL="457200" indent="-457200">
              <a:buAutoNum type="arabicPeriod"/>
            </a:pPr>
            <a:r>
              <a:rPr lang="ru-RU" sz="2400" b="1" dirty="0" smtClean="0"/>
              <a:t>Ворошилов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Авиация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Артиллерия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Бой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Война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Перемирие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Медаль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Орден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Форма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Знамя</a:t>
            </a:r>
            <a:endParaRPr lang="ru-RU" sz="2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42844" y="3714752"/>
            <a:ext cx="578647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071802" y="1071546"/>
            <a:ext cx="607219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А. Нарком Обороны СССР</a:t>
            </a:r>
          </a:p>
          <a:p>
            <a:r>
              <a:rPr lang="ru-RU" sz="2400" b="1" dirty="0" smtClean="0"/>
              <a:t>Б. Глава СССР</a:t>
            </a:r>
          </a:p>
          <a:p>
            <a:r>
              <a:rPr lang="ru-RU" sz="2400" b="1" dirty="0" smtClean="0"/>
              <a:t>В. Император Японии</a:t>
            </a:r>
          </a:p>
          <a:p>
            <a:r>
              <a:rPr lang="ru-RU" sz="2400" b="1" dirty="0" smtClean="0"/>
              <a:t>Г.  Руководитель войск СССР и МНР в 1939 г.</a:t>
            </a:r>
          </a:p>
          <a:p>
            <a:r>
              <a:rPr lang="ru-RU" sz="2400" b="1" dirty="0" smtClean="0"/>
              <a:t>Д. Глава Монголии</a:t>
            </a:r>
          </a:p>
          <a:p>
            <a:r>
              <a:rPr lang="ru-RU" sz="2400" b="1" dirty="0" smtClean="0"/>
              <a:t>Е.  Символ государства и войск</a:t>
            </a:r>
          </a:p>
          <a:p>
            <a:r>
              <a:rPr lang="ru-RU" sz="2400" b="1" dirty="0" smtClean="0"/>
              <a:t>И.  </a:t>
            </a:r>
            <a:r>
              <a:rPr lang="ru-RU" sz="2400" b="1" dirty="0" err="1" smtClean="0"/>
              <a:t>Военно</a:t>
            </a:r>
            <a:r>
              <a:rPr lang="ru-RU" sz="2400" b="1" dirty="0" smtClean="0"/>
              <a:t> – воздушные силы</a:t>
            </a:r>
          </a:p>
          <a:p>
            <a:r>
              <a:rPr lang="ru-RU" sz="2400" b="1" dirty="0" smtClean="0"/>
              <a:t>К.  Военная одежда</a:t>
            </a:r>
          </a:p>
          <a:p>
            <a:r>
              <a:rPr lang="ru-RU" sz="2400" b="1" dirty="0" smtClean="0"/>
              <a:t>Л.  Подразделения войск с пушками</a:t>
            </a:r>
          </a:p>
          <a:p>
            <a:r>
              <a:rPr lang="ru-RU" sz="2400" b="1" dirty="0" smtClean="0"/>
              <a:t>М. вооруженный конфликт ряда стран</a:t>
            </a:r>
          </a:p>
          <a:p>
            <a:r>
              <a:rPr lang="ru-RU" sz="2400" b="1" dirty="0" smtClean="0"/>
              <a:t>Р.  Вооруженное столкновение на войне</a:t>
            </a:r>
          </a:p>
          <a:p>
            <a:r>
              <a:rPr lang="ru-RU" sz="2400" b="1" dirty="0" smtClean="0"/>
              <a:t>П. Временное прекращение боев</a:t>
            </a:r>
          </a:p>
          <a:p>
            <a:r>
              <a:rPr lang="ru-RU" sz="2400" b="1" dirty="0" smtClean="0"/>
              <a:t>С.  Высокая награда</a:t>
            </a:r>
          </a:p>
          <a:p>
            <a:r>
              <a:rPr lang="ru-RU" sz="2400" b="1" dirty="0" smtClean="0"/>
              <a:t>Ш. Менее значимая награда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урносов Ю.Б.2\ф сс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3786214" cy="2524143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урносов Ю.Б.2\ф монг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64" y="642918"/>
            <a:ext cx="5000660" cy="2500330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Курносов Ю.Б.2\яп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714752"/>
            <a:ext cx="4196359" cy="25003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0"/>
            <a:ext cx="88583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Флаг СССР                               Флаг Монголии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57422" y="3214686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Флаг Японии</a:t>
            </a:r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урносов Ю.Б.2\с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4357718" cy="5011377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урносов Ю.Б.2\ч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928670"/>
            <a:ext cx="3569725" cy="50006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Глава СССР - Сталин И. В. Глава Монголии </a:t>
            </a:r>
            <a:r>
              <a:rPr lang="ru-RU" sz="2800" b="1" dirty="0" smtClean="0"/>
              <a:t>– </a:t>
            </a:r>
            <a:r>
              <a:rPr lang="ru-RU" sz="2800" b="1" dirty="0" err="1" smtClean="0"/>
              <a:t>Чойбалсан</a:t>
            </a:r>
            <a:r>
              <a:rPr lang="ru-RU" sz="2800" b="1" dirty="0" smtClean="0"/>
              <a:t> Х.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урносов Ю.Б.2\хир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642918"/>
            <a:ext cx="4860993" cy="56436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0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Император Японии - Хирохито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урносов Ю.Б.2\ворошилов-538x8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3894084" cy="5848364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урносов Ю.Б.2\жук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5854" y="500042"/>
            <a:ext cx="3935788" cy="58579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Нарком Обороны СССР        Командующий войсками СССР и МНР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6286520"/>
            <a:ext cx="8786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Ворошилов К. Е.                          Жуков Г. К.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71472" y="142852"/>
            <a:ext cx="821537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 мая 1939 года началось сражение у реки Халхин-Гол, завершившееся победой советско-монгольских войск над частями японской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Квантунской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армии.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1939 году начался новый вооруженный конфликт. Формальным поводом для него стал пограничный спор с Монголией о полосе территории шириной 25 км у реки Халхин-Гол. Но главной причиной столкновения было стремление японских военных отодвинуть границу, чтобы обеспечить безопасность стратегической железной дороги, по которой могла бы осуществляться переброска войск в случае войны с Советским Союзом.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Курносов Ю.Б.2\бт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4786322"/>
            <a:ext cx="2639726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57158" y="0"/>
            <a:ext cx="850112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Провокации со стороны японцев начались в январе 1939 года: были совершены десятки нападений на монгольских пограничников. Однако все заканчивалось, как правило, тем, что японских солдат изгоняли за государственную границу.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E1E1E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</a:rPr>
              <a:t>В то время в Монголии, согласно протоколу о взаимной помощи с Советским Союзом, подписанному в 1937 году, располагались части Красной армии. 17 мая группа советской пехоты при поддержке артиллерии, а также монгольская кавалерия и дивизион бронемашин переправились через Халхин-Гол и отбросили японцев к госгранице.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user\Рабочий стол\Курносов Ю.Б.2\бт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643446"/>
            <a:ext cx="2842445" cy="19231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428604"/>
            <a:ext cx="835824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Тогда японское командование в конце мая 1939 года сосредоточило более крупные силы: свыше двух с половиной тысяч человек пехоты и конницы, десятки пулеметов, 18 пушек, бронетехнику. Советско-монгольские силы уступали в численности почти в три раза, но имели гораздо больше бронемашин.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E1E1E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</a:rPr>
              <a:t>28 мая с воздушного налета началось очередное японское наступление, однако оно было безрезультатным. После этого наземные боевые действия прекратились, но началась война в воздухе. Поначалу превосходство было за японскими пилотами, которые имели большой опыт войны в Китае. Поэтому в Монголию были незамедлительно направлены опытные советские летчики, воевавшие в Испании.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0"/>
            <a:ext cx="871543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1E1E1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виация СССР впервые применила в боях неуправляемые ракеты. В результате Красной армии удалось получить господство в воздухе, потери японской авиации были почти в три раза больше авиации СССР. В то же время командующим армейским корпусом в Монголии был назначен Г. К. Жуков.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начале июля 1939 года японская армия предприняла новое наступление и захватила стратегическую высоту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Баян-Цаган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монгольском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берегу Халхин-Гола. Но уже через несколько дней японские войска отступили, потеряв до 10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тыс.человек.</a:t>
            </a:r>
            <a:r>
              <a:rPr lang="ru-RU" sz="2400" b="1" dirty="0" smtClean="0">
                <a:solidFill>
                  <a:srgbClr val="1E1E1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</a:rPr>
              <a:t>В район военных действий из СССР стали перебрасываться танки, стрелковые части. Общая численность красноармейцев составила 57 тыс. человек ,сотни орудий, танков и самолетов. Японцев было более 75 тыс. солдат. Атака советско-монгольских войск 20 августа, была неожиданной для противника. В наступлении были пехота, артиллерия, танки и авиация.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700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54</cp:revision>
  <dcterms:created xsi:type="dcterms:W3CDTF">2017-10-02T03:58:07Z</dcterms:created>
  <dcterms:modified xsi:type="dcterms:W3CDTF">2017-10-07T11:40:23Z</dcterms:modified>
</cp:coreProperties>
</file>