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82" r:id="rId2"/>
    <p:sldId id="257" r:id="rId3"/>
    <p:sldId id="306" r:id="rId4"/>
    <p:sldId id="307" r:id="rId5"/>
    <p:sldId id="310" r:id="rId6"/>
    <p:sldId id="308" r:id="rId7"/>
    <p:sldId id="313" r:id="rId8"/>
    <p:sldId id="312" r:id="rId9"/>
    <p:sldId id="311" r:id="rId10"/>
    <p:sldId id="295" r:id="rId11"/>
    <p:sldId id="297" r:id="rId12"/>
    <p:sldId id="305" r:id="rId13"/>
    <p:sldId id="298" r:id="rId14"/>
    <p:sldId id="301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000066"/>
    <a:srgbClr val="4D4D4D"/>
    <a:srgbClr val="CDCDCD"/>
    <a:srgbClr val="974931"/>
    <a:srgbClr val="DAA14E"/>
    <a:srgbClr val="F5E5D3"/>
    <a:srgbClr val="EAD6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54" autoAdjust="0"/>
    <p:restoredTop sz="95322" autoAdjust="0"/>
  </p:normalViewPr>
  <p:slideViewPr>
    <p:cSldViewPr>
      <p:cViewPr varScale="1">
        <p:scale>
          <a:sx n="70" d="100"/>
          <a:sy n="70" d="100"/>
        </p:scale>
        <p:origin x="-15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5270EEBE-A3C0-4A8D-8D77-686CCAA7BDF8}" type="slidenum">
              <a:rPr lang="en-US" altLang="ru-RU"/>
              <a:pPr>
                <a:defRPr/>
              </a:pPr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37336749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DE6114-3A3B-4EA6-ADC4-C6EBBCF0AD51}" type="slidenum">
              <a:rPr lang="en-US" altLang="ru-RU" smtClean="0">
                <a:latin typeface="Arial" charset="0"/>
                <a:cs typeface="Arial" charset="0"/>
              </a:rPr>
              <a:pPr/>
              <a:t>1</a:t>
            </a:fld>
            <a:endParaRPr lang="en-US" altLang="ru-RU" dirty="0">
              <a:latin typeface="Arial" charset="0"/>
              <a:cs typeface="Arial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C1F244-DEC0-4D69-B0C8-218EB5CCBA1B}" type="slidenum">
              <a:rPr lang="en-US" altLang="ru-RU" smtClean="0">
                <a:latin typeface="Arial" charset="0"/>
                <a:cs typeface="Arial" charset="0"/>
              </a:rPr>
              <a:pPr/>
              <a:t>2</a:t>
            </a:fld>
            <a:endParaRPr lang="en-US" altLang="ru-RU" dirty="0">
              <a:latin typeface="Arial" charset="0"/>
              <a:cs typeface="Arial" charset="0"/>
            </a:endParaRP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2365375"/>
            <a:ext cx="4038600" cy="123825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813175"/>
            <a:ext cx="4038600" cy="530225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000000"/>
                </a:solidFill>
              </a:defRPr>
            </a:lvl1pPr>
          </a:lstStyle>
          <a:p>
            <a:r>
              <a:rPr lang="ru-RU"/>
              <a:t>Образец подзаголовка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76975" y="333375"/>
            <a:ext cx="2076450" cy="56102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625" y="333375"/>
            <a:ext cx="6076950" cy="56102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7625" y="333375"/>
            <a:ext cx="8305800" cy="56102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6764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764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7625" y="333375"/>
            <a:ext cx="83058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676400"/>
            <a:ext cx="7315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Microsoft Sans Serif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Microsoft Sans Serif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Microsoft Sans Serif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Microsoft Sans Serif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4623688"/>
            <a:ext cx="4248472" cy="108078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just"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i="1" dirty="0">
                <a:solidFill>
                  <a:schemeClr val="accent4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400" b="1" i="1" dirty="0">
                <a:solidFill>
                  <a:schemeClr val="accent4">
                    <a:lumMod val="90000"/>
                    <a:lumOff val="10000"/>
                  </a:schemeClr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Там, где слова бессильны, является во всеоружии своем более красноречивый язык — музыка.      </a:t>
            </a:r>
          </a:p>
          <a:p>
            <a:pPr marL="400050" lvl="1" indent="0" algn="just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i="1" dirty="0">
                <a:solidFill>
                  <a:schemeClr val="accent4">
                    <a:lumMod val="90000"/>
                    <a:lumOff val="10000"/>
                  </a:schemeClr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						</a:t>
            </a:r>
            <a:r>
              <a:rPr lang="ru-RU" sz="2400" b="1" i="1" dirty="0">
                <a:solidFill>
                  <a:schemeClr val="accent4">
                    <a:lumMod val="90000"/>
                    <a:lumOff val="10000"/>
                  </a:schemeClr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П.И. Чайковский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398842"/>
            <a:ext cx="7616825" cy="29238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600" b="1" i="1" dirty="0">
                <a:solidFill>
                  <a:srgbClr val="9933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Пётр Ильич</a:t>
            </a:r>
          </a:p>
          <a:p>
            <a:pPr algn="ctr">
              <a:defRPr/>
            </a:pPr>
            <a:r>
              <a:rPr lang="ru-RU" sz="4600" b="1" i="1" dirty="0">
                <a:solidFill>
                  <a:srgbClr val="9933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 Чайковский</a:t>
            </a:r>
          </a:p>
          <a:p>
            <a:pPr algn="ctr">
              <a:defRPr/>
            </a:pPr>
            <a:r>
              <a:rPr lang="ru-RU" sz="4600" b="1" i="1" dirty="0">
                <a:solidFill>
                  <a:srgbClr val="9933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1840-1893</a:t>
            </a:r>
          </a:p>
          <a:p>
            <a:pPr algn="ctr">
              <a:defRPr/>
            </a:pPr>
            <a:endParaRPr lang="ru-RU" sz="4600" i="1" dirty="0">
              <a:ln w="0"/>
              <a:solidFill>
                <a:srgbClr val="9933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3968" y="506660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/>
              <a:t>Выполнила </a:t>
            </a:r>
          </a:p>
          <a:p>
            <a:pPr algn="r"/>
            <a:r>
              <a:rPr lang="ru-RU" dirty="0"/>
              <a:t>Ученица 5 класса «А»</a:t>
            </a:r>
          </a:p>
          <a:p>
            <a:pPr algn="r"/>
            <a:r>
              <a:rPr lang="ru-RU" dirty="0"/>
              <a:t>ГБОУ СОШ №121</a:t>
            </a:r>
          </a:p>
          <a:p>
            <a:pPr algn="r"/>
            <a:r>
              <a:rPr lang="ru-RU" dirty="0"/>
              <a:t>Герасимова Полина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59690"/>
            <a:ext cx="3024336" cy="403244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5292080" y="2318809"/>
            <a:ext cx="3435845" cy="4581128"/>
          </a:xfrm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950" y="79375"/>
            <a:ext cx="8928546" cy="22701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just" eaLnBrk="1" hangingPunct="1">
              <a:spcBef>
                <a:spcPts val="0"/>
              </a:spcBef>
              <a:defRPr/>
            </a:pPr>
            <a:r>
              <a:rPr lang="ru-RU" sz="240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400" i="1" dirty="0">
                <a:ln w="0"/>
                <a:solidFill>
                  <a:schemeClr val="accent4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последний раз в жизни Чайковский встал за дирижерский пульт в Петербурге за девять дней до своей кончины ― </a:t>
            </a:r>
            <a:r>
              <a:rPr lang="ru-RU" sz="2400" b="1" i="1" dirty="0">
                <a:ln w="0"/>
                <a:solidFill>
                  <a:schemeClr val="accent4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 октября </a:t>
            </a:r>
            <a:r>
              <a:rPr lang="ru-RU" sz="2400" i="1" dirty="0">
                <a:ln w="0"/>
                <a:solidFill>
                  <a:schemeClr val="accent4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(28 октября по новому стилю) </a:t>
            </a:r>
            <a:r>
              <a:rPr lang="ru-RU" sz="2400" b="1" i="1" dirty="0">
                <a:ln w="0"/>
                <a:solidFill>
                  <a:schemeClr val="accent4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1893 года</a:t>
            </a:r>
            <a:r>
              <a:rPr lang="ru-RU" sz="2400" i="1" dirty="0">
                <a:ln w="0"/>
                <a:solidFill>
                  <a:schemeClr val="accent4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ru-RU" sz="2400" i="1" dirty="0">
                <a:ln w="0"/>
                <a:solidFill>
                  <a:schemeClr val="accent4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Во втором отделении этого концерта впервые прозвучала его Шестая, «Патетическая» симфония.</a:t>
            </a:r>
          </a:p>
        </p:txBody>
      </p:sp>
      <p:sp>
        <p:nvSpPr>
          <p:cNvPr id="3" name="Rectangle 2"/>
          <p:cNvSpPr/>
          <p:nvPr/>
        </p:nvSpPr>
        <p:spPr>
          <a:xfrm>
            <a:off x="107950" y="3284538"/>
            <a:ext cx="5184775" cy="2678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i="1" dirty="0">
                <a:solidFill>
                  <a:srgbClr val="373737"/>
                </a:solidFill>
                <a:latin typeface="Arial" charset="0"/>
                <a:cs typeface="Arial" charset="0"/>
              </a:rPr>
              <a:t>	Похоронен Пётр Ильич Чайковский в Петербурге, на Тихвинском кладбище Александро-Невской лавры. Надгробие на могиле композитора (ск. П.П. Каменский) установлено в 1897 году. 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0" y="4975225"/>
            <a:ext cx="3881438" cy="1462088"/>
            <a:chOff x="0" y="4975225"/>
            <a:chExt cx="3881438" cy="1462088"/>
          </a:xfrm>
        </p:grpSpPr>
        <p:sp>
          <p:nvSpPr>
            <p:cNvPr id="27" name="Right Arrow 26"/>
            <p:cNvSpPr/>
            <p:nvPr/>
          </p:nvSpPr>
          <p:spPr bwMode="auto">
            <a:xfrm>
              <a:off x="7938" y="4975225"/>
              <a:ext cx="3873500" cy="1462088"/>
            </a:xfrm>
            <a:prstGeom prst="rightArrow">
              <a:avLst/>
            </a:prstGeom>
            <a:ln>
              <a:solidFill>
                <a:srgbClr val="9933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ru-RU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30737" name="TextBox 6"/>
            <p:cNvSpPr txBox="1">
              <a:spLocks noChangeArrowheads="1"/>
            </p:cNvSpPr>
            <p:nvPr/>
          </p:nvSpPr>
          <p:spPr bwMode="auto">
            <a:xfrm>
              <a:off x="0" y="5353050"/>
              <a:ext cx="3779838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000" b="1">
                  <a:solidFill>
                    <a:srgbClr val="993300"/>
                  </a:solidFill>
                </a:rPr>
                <a:t>Камерно-инструментальная</a:t>
              </a:r>
            </a:p>
            <a:p>
              <a:pPr algn="ctr"/>
              <a:r>
                <a:rPr lang="ru-RU" sz="2000" b="1">
                  <a:solidFill>
                    <a:srgbClr val="993300"/>
                  </a:solidFill>
                </a:rPr>
                <a:t> музыка</a:t>
              </a:r>
            </a:p>
          </p:txBody>
        </p:sp>
      </p:grpSp>
      <p:grpSp>
        <p:nvGrpSpPr>
          <p:cNvPr id="30724" name="Group 3"/>
          <p:cNvGrpSpPr>
            <a:grpSpLocks/>
          </p:cNvGrpSpPr>
          <p:nvPr/>
        </p:nvGrpSpPr>
        <p:grpSpPr bwMode="auto">
          <a:xfrm>
            <a:off x="0" y="3333750"/>
            <a:ext cx="3856038" cy="1460500"/>
            <a:chOff x="178794" y="1683713"/>
            <a:chExt cx="3672408" cy="1460868"/>
          </a:xfrm>
        </p:grpSpPr>
        <p:sp>
          <p:nvSpPr>
            <p:cNvPr id="31" name="Right Arrow 30"/>
            <p:cNvSpPr/>
            <p:nvPr/>
          </p:nvSpPr>
          <p:spPr bwMode="auto">
            <a:xfrm>
              <a:off x="178794" y="1683713"/>
              <a:ext cx="3672408" cy="1460868"/>
            </a:xfrm>
            <a:prstGeom prst="rightArrow">
              <a:avLst/>
            </a:prstGeom>
            <a:ln>
              <a:solidFill>
                <a:srgbClr val="9933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ru-RU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30735" name="TextBox 7"/>
            <p:cNvSpPr txBox="1">
              <a:spLocks noChangeArrowheads="1"/>
            </p:cNvSpPr>
            <p:nvPr/>
          </p:nvSpPr>
          <p:spPr bwMode="auto">
            <a:xfrm>
              <a:off x="178795" y="2214092"/>
              <a:ext cx="295304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000" b="1">
                  <a:solidFill>
                    <a:srgbClr val="993300"/>
                  </a:solidFill>
                </a:rPr>
                <a:t>Хоровое творчество</a:t>
              </a:r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7938" y="198438"/>
            <a:ext cx="3887787" cy="1460500"/>
            <a:chOff x="7938" y="198438"/>
            <a:chExt cx="3887787" cy="1460500"/>
          </a:xfrm>
        </p:grpSpPr>
        <p:sp>
          <p:nvSpPr>
            <p:cNvPr id="26" name="Right Arrow 25"/>
            <p:cNvSpPr/>
            <p:nvPr/>
          </p:nvSpPr>
          <p:spPr bwMode="auto">
            <a:xfrm>
              <a:off x="7938" y="198438"/>
              <a:ext cx="3887787" cy="1460500"/>
            </a:xfrm>
            <a:prstGeom prst="rightArrow">
              <a:avLst/>
            </a:prstGeom>
            <a:ln>
              <a:solidFill>
                <a:srgbClr val="9933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ru-RU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30733" name="Rectangle 9"/>
            <p:cNvSpPr>
              <a:spLocks noChangeArrowheads="1"/>
            </p:cNvSpPr>
            <p:nvPr/>
          </p:nvSpPr>
          <p:spPr bwMode="auto">
            <a:xfrm>
              <a:off x="315913" y="728663"/>
              <a:ext cx="2682875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000" b="1">
                  <a:solidFill>
                    <a:srgbClr val="993300"/>
                  </a:solidFill>
                </a:rPr>
                <a:t>Оперы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911600" y="5229225"/>
            <a:ext cx="5065713" cy="1016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i="1" dirty="0">
                <a:solidFill>
                  <a:srgbClr val="4D4D4D"/>
                </a:solidFill>
              </a:rPr>
              <a:t>Первый квартет, </a:t>
            </a:r>
          </a:p>
          <a:p>
            <a:pPr algn="ctr">
              <a:defRPr/>
            </a:pPr>
            <a:r>
              <a:rPr lang="ru-RU" sz="2000" i="1" dirty="0">
                <a:solidFill>
                  <a:srgbClr val="4D4D4D"/>
                </a:solidFill>
              </a:rPr>
              <a:t>Трио «Памяти великого художника»</a:t>
            </a:r>
          </a:p>
          <a:p>
            <a:pPr algn="ctr">
              <a:defRPr/>
            </a:pPr>
            <a:r>
              <a:rPr lang="ru-RU" sz="2000" i="1" dirty="0">
                <a:solidFill>
                  <a:srgbClr val="4D4D4D"/>
                </a:solidFill>
              </a:rPr>
              <a:t>Секстет «Воспоминание о Флоренции»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11600" y="3559175"/>
            <a:ext cx="5065713" cy="132397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i="1" dirty="0">
                <a:solidFill>
                  <a:srgbClr val="4D4D4D"/>
                </a:solidFill>
              </a:rPr>
              <a:t>Духовная музыка</a:t>
            </a:r>
          </a:p>
          <a:p>
            <a:pPr algn="ctr">
              <a:defRPr/>
            </a:pPr>
            <a:r>
              <a:rPr lang="ru-RU" sz="2000" i="1" dirty="0">
                <a:solidFill>
                  <a:srgbClr val="4D4D4D"/>
                </a:solidFill>
              </a:rPr>
              <a:t>Литургия Святого Иоанна Златоустого</a:t>
            </a:r>
          </a:p>
          <a:p>
            <a:pPr algn="ctr">
              <a:defRPr/>
            </a:pPr>
            <a:r>
              <a:rPr lang="ru-RU" sz="2000" i="1" dirty="0">
                <a:solidFill>
                  <a:srgbClr val="4D4D4D"/>
                </a:solidFill>
              </a:rPr>
              <a:t>Девять духовно-музыкальных сочинений</a:t>
            </a:r>
          </a:p>
        </p:txBody>
      </p:sp>
      <p:grpSp>
        <p:nvGrpSpPr>
          <p:cNvPr id="30728" name="Group 5"/>
          <p:cNvGrpSpPr>
            <a:grpSpLocks/>
          </p:cNvGrpSpPr>
          <p:nvPr/>
        </p:nvGrpSpPr>
        <p:grpSpPr bwMode="auto">
          <a:xfrm>
            <a:off x="103188" y="173038"/>
            <a:ext cx="9070975" cy="3695700"/>
            <a:chOff x="103772" y="173154"/>
            <a:chExt cx="9070101" cy="3695076"/>
          </a:xfrm>
        </p:grpSpPr>
        <p:sp>
          <p:nvSpPr>
            <p:cNvPr id="11" name="Rectangle 9"/>
            <p:cNvSpPr/>
            <p:nvPr/>
          </p:nvSpPr>
          <p:spPr>
            <a:xfrm>
              <a:off x="3962612" y="173154"/>
              <a:ext cx="5077924" cy="1323751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just">
                <a:defRPr/>
              </a:pPr>
              <a:r>
                <a:rPr lang="ru-RU" sz="2000" i="1" dirty="0">
                  <a:solidFill>
                    <a:srgbClr val="4D4D4D"/>
                  </a:solidFill>
                </a:rPr>
                <a:t>«Воевода», «Ундина», «Опричник», «Евгений Онегин», «Орлеанская дева», «Мазепа», «Черевички», «Чародейка», «Пиковая дама», «Иоланта»</a:t>
              </a:r>
            </a:p>
          </p:txBody>
        </p:sp>
        <p:pic>
          <p:nvPicPr>
            <p:cNvPr id="20" name="Рисунок 2" descr="tknsnxokrcdfrdmcfzupefhpypl_m450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1194871">
              <a:off x="103772" y="1514011"/>
              <a:ext cx="2869339" cy="179333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1" name="Рисунок 12" descr="707x472.jpe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32964" y="1547688"/>
              <a:ext cx="2834516" cy="189235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0731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-915851">
              <a:off x="6186198" y="1264730"/>
              <a:ext cx="2987675" cy="260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Right Arrow 2">
            <a:hlinkClick r:id="" action="ppaction://hlinkshowjump?jump=nextslide"/>
          </p:cNvPr>
          <p:cNvSpPr/>
          <p:nvPr/>
        </p:nvSpPr>
        <p:spPr bwMode="auto">
          <a:xfrm>
            <a:off x="8185150" y="6318250"/>
            <a:ext cx="792163" cy="496888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07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307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91880" y="1556792"/>
            <a:ext cx="5581669" cy="358559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900" i="1" dirty="0">
                <a:solidFill>
                  <a:schemeClr val="accent4">
                    <a:lumMod val="90000"/>
                    <a:lumOff val="10000"/>
                  </a:schemeClr>
                </a:solidFill>
                <a:cs typeface="Arial" charset="0"/>
              </a:rPr>
              <a:t>Увертюра к драме«Гроза»</a:t>
            </a:r>
          </a:p>
          <a:p>
            <a:pPr algn="ctr">
              <a:defRPr/>
            </a:pPr>
            <a:r>
              <a:rPr lang="ru-RU" sz="1900" i="1" dirty="0">
                <a:solidFill>
                  <a:schemeClr val="accent4">
                    <a:lumMod val="90000"/>
                    <a:lumOff val="10000"/>
                  </a:schemeClr>
                </a:solidFill>
                <a:cs typeface="Arial" charset="0"/>
              </a:rPr>
              <a:t>Симфония  №1 «Зимние грезы»,</a:t>
            </a:r>
          </a:p>
          <a:p>
            <a:pPr algn="ctr">
              <a:defRPr/>
            </a:pPr>
            <a:r>
              <a:rPr lang="ru-RU" sz="1800" i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Симфония №2 «Малороссийская»</a:t>
            </a:r>
          </a:p>
          <a:p>
            <a:pPr algn="ctr">
              <a:defRPr/>
            </a:pPr>
            <a:r>
              <a:rPr lang="ru-RU" sz="1800" i="1" dirty="0">
                <a:solidFill>
                  <a:schemeClr val="accent4">
                    <a:lumMod val="90000"/>
                    <a:lumOff val="10000"/>
                  </a:schemeClr>
                </a:solidFill>
                <a:cs typeface="Arial" charset="0"/>
              </a:rPr>
              <a:t>Симфония №3</a:t>
            </a:r>
          </a:p>
          <a:p>
            <a:pPr algn="ctr">
              <a:defRPr/>
            </a:pPr>
            <a:r>
              <a:rPr lang="ru-RU" sz="1900" i="1" dirty="0">
                <a:solidFill>
                  <a:schemeClr val="accent4">
                    <a:lumMod val="90000"/>
                    <a:lumOff val="10000"/>
                  </a:schemeClr>
                </a:solidFill>
                <a:cs typeface="Arial" charset="0"/>
              </a:rPr>
              <a:t>Симфония №4 Симфония №5</a:t>
            </a:r>
          </a:p>
          <a:p>
            <a:pPr algn="ctr">
              <a:defRPr/>
            </a:pPr>
            <a:r>
              <a:rPr lang="ru-RU" sz="2000" i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Симфония № 6 «</a:t>
            </a:r>
            <a:r>
              <a:rPr lang="ru-RU" sz="1900" i="1" dirty="0">
                <a:solidFill>
                  <a:schemeClr val="accent4">
                    <a:lumMod val="90000"/>
                    <a:lumOff val="10000"/>
                  </a:schemeClr>
                </a:solidFill>
                <a:cs typeface="Arial" charset="0"/>
              </a:rPr>
              <a:t>Патетическая» </a:t>
            </a:r>
          </a:p>
          <a:p>
            <a:pPr algn="ctr">
              <a:defRPr/>
            </a:pPr>
            <a:r>
              <a:rPr lang="ru-RU" sz="1900" i="1" dirty="0">
                <a:solidFill>
                  <a:schemeClr val="accent4">
                    <a:lumMod val="90000"/>
                    <a:lumOff val="10000"/>
                  </a:schemeClr>
                </a:solidFill>
                <a:cs typeface="Arial" charset="0"/>
              </a:rPr>
              <a:t>Симфония «Манфред»</a:t>
            </a:r>
            <a:br>
              <a:rPr lang="ru-RU" sz="1900" i="1" dirty="0">
                <a:solidFill>
                  <a:schemeClr val="accent4">
                    <a:lumMod val="90000"/>
                    <a:lumOff val="10000"/>
                  </a:schemeClr>
                </a:solidFill>
                <a:cs typeface="Arial" charset="0"/>
              </a:rPr>
            </a:br>
            <a:r>
              <a:rPr lang="ru-RU" sz="1900" i="1" dirty="0">
                <a:solidFill>
                  <a:schemeClr val="accent4">
                    <a:lumMod val="90000"/>
                    <a:lumOff val="10000"/>
                  </a:schemeClr>
                </a:solidFill>
                <a:cs typeface="Arial" charset="0"/>
              </a:rPr>
              <a:t>Симфония «Фатум»</a:t>
            </a:r>
          </a:p>
          <a:p>
            <a:pPr algn="ctr">
              <a:defRPr/>
            </a:pPr>
            <a:r>
              <a:rPr lang="ru-RU" sz="1900" i="1" dirty="0">
                <a:solidFill>
                  <a:schemeClr val="accent4">
                    <a:lumMod val="90000"/>
                    <a:lumOff val="10000"/>
                  </a:schemeClr>
                </a:solidFill>
                <a:cs typeface="Arial" charset="0"/>
              </a:rPr>
              <a:t>Фантазия «Ромео и Джульетта»</a:t>
            </a:r>
          </a:p>
          <a:p>
            <a:pPr algn="ctr">
              <a:defRPr/>
            </a:pPr>
            <a:r>
              <a:rPr lang="ru-RU" sz="1900" i="1" dirty="0">
                <a:solidFill>
                  <a:schemeClr val="accent4">
                    <a:lumMod val="90000"/>
                    <a:lumOff val="10000"/>
                  </a:schemeClr>
                </a:solidFill>
                <a:cs typeface="Arial" charset="0"/>
              </a:rPr>
              <a:t>Увертюра-фантазия  «Франческа да Римини»  </a:t>
            </a:r>
            <a:br>
              <a:rPr lang="ru-RU" sz="1900" i="1" dirty="0">
                <a:solidFill>
                  <a:schemeClr val="accent4">
                    <a:lumMod val="90000"/>
                    <a:lumOff val="10000"/>
                  </a:schemeClr>
                </a:solidFill>
                <a:cs typeface="Arial" charset="0"/>
              </a:rPr>
            </a:br>
            <a:r>
              <a:rPr lang="ru-RU" sz="1900" i="1" dirty="0">
                <a:solidFill>
                  <a:schemeClr val="accent4">
                    <a:lumMod val="90000"/>
                    <a:lumOff val="10000"/>
                  </a:schemeClr>
                </a:solidFill>
                <a:cs typeface="Arial" charset="0"/>
              </a:rPr>
              <a:t>Фантазия по Данте  «1812 год»</a:t>
            </a:r>
            <a:br>
              <a:rPr lang="ru-RU" sz="1900" i="1" dirty="0">
                <a:solidFill>
                  <a:schemeClr val="accent4">
                    <a:lumMod val="90000"/>
                    <a:lumOff val="10000"/>
                  </a:schemeClr>
                </a:solidFill>
                <a:cs typeface="Arial" charset="0"/>
              </a:rPr>
            </a:br>
            <a:r>
              <a:rPr lang="ru-RU" sz="1900" i="1" dirty="0">
                <a:solidFill>
                  <a:schemeClr val="accent4">
                    <a:lumMod val="90000"/>
                    <a:lumOff val="10000"/>
                  </a:schemeClr>
                </a:solidFill>
                <a:cs typeface="Arial" charset="0"/>
              </a:rPr>
              <a:t>Торжественная увертюра  «Славянский марш»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13076" y="484871"/>
            <a:ext cx="4211886" cy="67710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900" i="1" dirty="0">
                <a:solidFill>
                  <a:schemeClr val="accent4">
                    <a:lumMod val="90000"/>
                    <a:lumOff val="10000"/>
                  </a:schemeClr>
                </a:solidFill>
                <a:cs typeface="Arial" charset="0"/>
              </a:rPr>
              <a:t>Романсы</a:t>
            </a:r>
          </a:p>
          <a:p>
            <a:pPr algn="ctr">
              <a:defRPr/>
            </a:pPr>
            <a:r>
              <a:rPr lang="ru-RU" sz="1900" i="1" dirty="0">
                <a:solidFill>
                  <a:schemeClr val="accent4">
                    <a:lumMod val="90000"/>
                    <a:lumOff val="10000"/>
                  </a:schemeClr>
                </a:solidFill>
                <a:cs typeface="Arial" charset="0"/>
              </a:rPr>
              <a:t>16 песен для детей,</a:t>
            </a:r>
          </a:p>
        </p:txBody>
      </p:sp>
      <p:grpSp>
        <p:nvGrpSpPr>
          <p:cNvPr id="31748" name="Group 11"/>
          <p:cNvGrpSpPr>
            <a:grpSpLocks/>
          </p:cNvGrpSpPr>
          <p:nvPr/>
        </p:nvGrpSpPr>
        <p:grpSpPr bwMode="auto">
          <a:xfrm>
            <a:off x="0" y="5148263"/>
            <a:ext cx="3817938" cy="1462087"/>
            <a:chOff x="131556" y="3341343"/>
            <a:chExt cx="3750378" cy="1460868"/>
          </a:xfrm>
        </p:grpSpPr>
        <p:sp>
          <p:nvSpPr>
            <p:cNvPr id="13" name="Right Arrow 12"/>
            <p:cNvSpPr/>
            <p:nvPr/>
          </p:nvSpPr>
          <p:spPr bwMode="auto">
            <a:xfrm>
              <a:off x="209526" y="3341343"/>
              <a:ext cx="3672408" cy="1460868"/>
            </a:xfrm>
            <a:prstGeom prst="rightArrow">
              <a:avLst/>
            </a:prstGeom>
            <a:ln>
              <a:solidFill>
                <a:srgbClr val="9933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ru-RU">
                <a:solidFill>
                  <a:srgbClr val="C00000"/>
                </a:solidFill>
                <a:latin typeface="Arial" charset="0"/>
              </a:endParaRPr>
            </a:p>
          </p:txBody>
        </p:sp>
        <p:sp>
          <p:nvSpPr>
            <p:cNvPr id="31757" name="Прямоугольник 17"/>
            <p:cNvSpPr>
              <a:spLocks noChangeArrowheads="1"/>
            </p:cNvSpPr>
            <p:nvPr/>
          </p:nvSpPr>
          <p:spPr bwMode="auto">
            <a:xfrm>
              <a:off x="131556" y="3841136"/>
              <a:ext cx="3072293" cy="461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>
                  <a:solidFill>
                    <a:srgbClr val="993300"/>
                  </a:solidFill>
                </a:rPr>
                <a:t> </a:t>
              </a:r>
              <a:r>
                <a:rPr lang="ru-RU" sz="2000" b="1">
                  <a:solidFill>
                    <a:srgbClr val="993300"/>
                  </a:solidFill>
                </a:rPr>
                <a:t>Фортепианная музыка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886200" y="5346700"/>
            <a:ext cx="4465638" cy="129266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900" i="1" dirty="0">
                <a:solidFill>
                  <a:schemeClr val="accent4">
                    <a:lumMod val="90000"/>
                    <a:lumOff val="10000"/>
                  </a:schemeClr>
                </a:solidFill>
                <a:cs typeface="Arial" charset="0"/>
              </a:rPr>
              <a:t>Времена года</a:t>
            </a:r>
          </a:p>
          <a:p>
            <a:pPr algn="ctr">
              <a:defRPr/>
            </a:pPr>
            <a:r>
              <a:rPr lang="ru-RU" sz="1900" i="1" dirty="0">
                <a:solidFill>
                  <a:schemeClr val="accent4">
                    <a:lumMod val="90000"/>
                    <a:lumOff val="10000"/>
                  </a:schemeClr>
                </a:solidFill>
                <a:cs typeface="Arial" charset="0"/>
              </a:rPr>
              <a:t>Детский альбом</a:t>
            </a:r>
          </a:p>
          <a:p>
            <a:pPr algn="ctr">
              <a:defRPr/>
            </a:pPr>
            <a:r>
              <a:rPr lang="ru-RU" sz="2000" i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Вальс-каприс </a:t>
            </a:r>
          </a:p>
          <a:p>
            <a:pPr algn="ctr">
              <a:defRPr/>
            </a:pPr>
            <a:r>
              <a:rPr lang="ru-RU" sz="2000" i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Двенадцать пьес  и др.</a:t>
            </a:r>
            <a:endParaRPr lang="ru-RU" sz="1900" i="1" dirty="0">
              <a:solidFill>
                <a:schemeClr val="accent4">
                  <a:lumMod val="90000"/>
                  <a:lumOff val="10000"/>
                </a:schemeClr>
              </a:solidFill>
              <a:cs typeface="Arial" charset="0"/>
            </a:endParaRPr>
          </a:p>
        </p:txBody>
      </p:sp>
      <p:grpSp>
        <p:nvGrpSpPr>
          <p:cNvPr id="31750" name="Group 16"/>
          <p:cNvGrpSpPr>
            <a:grpSpLocks/>
          </p:cNvGrpSpPr>
          <p:nvPr/>
        </p:nvGrpSpPr>
        <p:grpSpPr bwMode="auto">
          <a:xfrm>
            <a:off x="42863" y="2638425"/>
            <a:ext cx="3449017" cy="1462088"/>
            <a:chOff x="220164" y="3286744"/>
            <a:chExt cx="3712719" cy="1460868"/>
          </a:xfrm>
        </p:grpSpPr>
        <p:sp>
          <p:nvSpPr>
            <p:cNvPr id="18" name="Right Arrow 17"/>
            <p:cNvSpPr/>
            <p:nvPr/>
          </p:nvSpPr>
          <p:spPr bwMode="auto">
            <a:xfrm>
              <a:off x="220164" y="3286744"/>
              <a:ext cx="3672833" cy="1460868"/>
            </a:xfrm>
            <a:prstGeom prst="rightArrow">
              <a:avLst/>
            </a:prstGeom>
            <a:ln>
              <a:solidFill>
                <a:srgbClr val="9933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ru-RU">
                <a:solidFill>
                  <a:srgbClr val="C00000"/>
                </a:solidFill>
                <a:latin typeface="Arial" charset="0"/>
              </a:endParaRPr>
            </a:p>
          </p:txBody>
        </p:sp>
        <p:sp>
          <p:nvSpPr>
            <p:cNvPr id="31755" name="Прямоугольник 17"/>
            <p:cNvSpPr>
              <a:spLocks noChangeArrowheads="1"/>
            </p:cNvSpPr>
            <p:nvPr/>
          </p:nvSpPr>
          <p:spPr bwMode="auto">
            <a:xfrm>
              <a:off x="229493" y="3663530"/>
              <a:ext cx="3703390" cy="707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000" b="1">
                  <a:solidFill>
                    <a:srgbClr val="993300"/>
                  </a:solidFill>
                </a:rPr>
                <a:t>Симфоническое творчество</a:t>
              </a:r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6351" y="136165"/>
            <a:ext cx="3811587" cy="1460500"/>
            <a:chOff x="42862" y="346075"/>
            <a:chExt cx="3811588" cy="1460500"/>
          </a:xfrm>
        </p:grpSpPr>
        <p:sp>
          <p:nvSpPr>
            <p:cNvPr id="7" name="Right Arrow 6"/>
            <p:cNvSpPr/>
            <p:nvPr/>
          </p:nvSpPr>
          <p:spPr bwMode="auto">
            <a:xfrm>
              <a:off x="42862" y="346075"/>
              <a:ext cx="3811588" cy="1460500"/>
            </a:xfrm>
            <a:prstGeom prst="rightArrow">
              <a:avLst/>
            </a:prstGeom>
            <a:ln>
              <a:solidFill>
                <a:srgbClr val="9933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ru-RU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31753" name="Rectangle 3"/>
            <p:cNvSpPr>
              <a:spLocks noChangeArrowheads="1"/>
            </p:cNvSpPr>
            <p:nvPr/>
          </p:nvSpPr>
          <p:spPr bwMode="auto">
            <a:xfrm>
              <a:off x="272649" y="833310"/>
              <a:ext cx="287655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000" b="1">
                  <a:solidFill>
                    <a:srgbClr val="993300"/>
                  </a:solidFill>
                </a:rPr>
                <a:t>Романсы и песни</a:t>
              </a:r>
            </a:p>
          </p:txBody>
        </p:sp>
      </p:grpSp>
      <p:sp>
        <p:nvSpPr>
          <p:cNvPr id="14" name="Right Arrow 13">
            <a:hlinkClick r:id="" action="ppaction://hlinkshowjump?jump=nextslide"/>
          </p:cNvPr>
          <p:cNvSpPr/>
          <p:nvPr/>
        </p:nvSpPr>
        <p:spPr bwMode="auto">
          <a:xfrm>
            <a:off x="8460432" y="6318250"/>
            <a:ext cx="683568" cy="496888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17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7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5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317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7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48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69" name="Group 11"/>
          <p:cNvGrpSpPr>
            <a:grpSpLocks/>
          </p:cNvGrpSpPr>
          <p:nvPr/>
        </p:nvGrpSpPr>
        <p:grpSpPr bwMode="auto">
          <a:xfrm>
            <a:off x="0" y="161574"/>
            <a:ext cx="3451225" cy="1511300"/>
            <a:chOff x="184654" y="188640"/>
            <a:chExt cx="3672408" cy="1369495"/>
          </a:xfrm>
        </p:grpSpPr>
        <p:sp>
          <p:nvSpPr>
            <p:cNvPr id="3" name="Right Arrow 2"/>
            <p:cNvSpPr/>
            <p:nvPr/>
          </p:nvSpPr>
          <p:spPr bwMode="auto">
            <a:xfrm>
              <a:off x="184654" y="188640"/>
              <a:ext cx="3672408" cy="1369495"/>
            </a:xfrm>
            <a:prstGeom prst="rightArrow">
              <a:avLst/>
            </a:prstGeom>
            <a:ln>
              <a:solidFill>
                <a:srgbClr val="9933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ru-RU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32786" name="Rectangle 3"/>
            <p:cNvSpPr>
              <a:spLocks noChangeArrowheads="1"/>
            </p:cNvSpPr>
            <p:nvPr/>
          </p:nvSpPr>
          <p:spPr bwMode="auto">
            <a:xfrm>
              <a:off x="184654" y="541348"/>
              <a:ext cx="3534320" cy="63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000" b="1" dirty="0">
                  <a:solidFill>
                    <a:srgbClr val="993300"/>
                  </a:solidFill>
                </a:rPr>
                <a:t>Музыка к спектаклям </a:t>
              </a:r>
            </a:p>
            <a:p>
              <a:pPr algn="ctr"/>
              <a:r>
                <a:rPr lang="ru-RU" sz="2000" b="1" dirty="0">
                  <a:solidFill>
                    <a:srgbClr val="993300"/>
                  </a:solidFill>
                </a:rPr>
                <a:t>драматического театра</a:t>
              </a:r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26480" y="2434110"/>
            <a:ext cx="3444875" cy="1462087"/>
            <a:chOff x="223838" y="2424113"/>
            <a:chExt cx="3444875" cy="1462087"/>
          </a:xfrm>
        </p:grpSpPr>
        <p:sp>
          <p:nvSpPr>
            <p:cNvPr id="11" name="Right Arrow 10"/>
            <p:cNvSpPr/>
            <p:nvPr/>
          </p:nvSpPr>
          <p:spPr bwMode="auto">
            <a:xfrm>
              <a:off x="223838" y="2424113"/>
              <a:ext cx="3444875" cy="1462087"/>
            </a:xfrm>
            <a:prstGeom prst="rightArrow">
              <a:avLst/>
            </a:prstGeom>
            <a:ln>
              <a:solidFill>
                <a:srgbClr val="9933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ru-RU">
                <a:solidFill>
                  <a:srgbClr val="993300"/>
                </a:solidFill>
                <a:latin typeface="Arial" charset="0"/>
              </a:endParaRPr>
            </a:p>
          </p:txBody>
        </p:sp>
        <p:sp>
          <p:nvSpPr>
            <p:cNvPr id="32784" name="TextBox 5"/>
            <p:cNvSpPr txBox="1">
              <a:spLocks noChangeArrowheads="1"/>
            </p:cNvSpPr>
            <p:nvPr/>
          </p:nvSpPr>
          <p:spPr bwMode="auto">
            <a:xfrm>
              <a:off x="223838" y="2768600"/>
              <a:ext cx="2884487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000" b="1">
                  <a:solidFill>
                    <a:srgbClr val="993300"/>
                  </a:solidFill>
                </a:rPr>
                <a:t>Концерты и</a:t>
              </a:r>
            </a:p>
            <a:p>
              <a:pPr algn="ctr"/>
              <a:r>
                <a:rPr lang="ru-RU" sz="2000" b="1">
                  <a:solidFill>
                    <a:srgbClr val="993300"/>
                  </a:solidFill>
                </a:rPr>
                <a:t> концертные пьесы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754438" y="2457450"/>
            <a:ext cx="5189537" cy="132397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i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Первый концерт для фортепиано </a:t>
            </a:r>
          </a:p>
          <a:p>
            <a:pPr algn="ctr">
              <a:defRPr/>
            </a:pPr>
            <a:r>
              <a:rPr lang="ru-RU" sz="2000" i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с оркестром</a:t>
            </a:r>
          </a:p>
          <a:p>
            <a:pPr algn="ctr">
              <a:defRPr/>
            </a:pPr>
            <a:r>
              <a:rPr lang="ru-RU" sz="2000" i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Вариации на тему рококо</a:t>
            </a:r>
          </a:p>
          <a:p>
            <a:pPr algn="ctr">
              <a:defRPr/>
            </a:pPr>
            <a:r>
              <a:rPr lang="ru-RU" sz="2000" i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Концерт для скрипки с оркестром</a:t>
            </a:r>
          </a:p>
        </p:txBody>
      </p:sp>
      <p:grpSp>
        <p:nvGrpSpPr>
          <p:cNvPr id="32773" name="Group 15"/>
          <p:cNvGrpSpPr>
            <a:grpSpLocks/>
          </p:cNvGrpSpPr>
          <p:nvPr/>
        </p:nvGrpSpPr>
        <p:grpSpPr bwMode="auto">
          <a:xfrm>
            <a:off x="31202" y="4547938"/>
            <a:ext cx="3427413" cy="1460500"/>
            <a:chOff x="4404999" y="3272441"/>
            <a:chExt cx="4406607" cy="1460868"/>
          </a:xfrm>
        </p:grpSpPr>
        <p:sp>
          <p:nvSpPr>
            <p:cNvPr id="17" name="Right Arrow 16"/>
            <p:cNvSpPr/>
            <p:nvPr/>
          </p:nvSpPr>
          <p:spPr bwMode="auto">
            <a:xfrm>
              <a:off x="4419287" y="3272441"/>
              <a:ext cx="4392319" cy="1460868"/>
            </a:xfrm>
            <a:prstGeom prst="rightArrow">
              <a:avLst/>
            </a:prstGeom>
            <a:ln>
              <a:solidFill>
                <a:srgbClr val="9933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ru-RU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32782" name="TextBox 17"/>
            <p:cNvSpPr txBox="1">
              <a:spLocks noChangeArrowheads="1"/>
            </p:cNvSpPr>
            <p:nvPr/>
          </p:nvSpPr>
          <p:spPr bwMode="auto">
            <a:xfrm>
              <a:off x="4404999" y="3802820"/>
              <a:ext cx="348296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000" b="1">
                  <a:solidFill>
                    <a:srgbClr val="993300"/>
                  </a:solidFill>
                </a:rPr>
                <a:t>Балеты</a:t>
              </a:r>
            </a:p>
          </p:txBody>
        </p:sp>
      </p:grpSp>
      <p:grpSp>
        <p:nvGrpSpPr>
          <p:cNvPr id="32774" name="Group 4"/>
          <p:cNvGrpSpPr>
            <a:grpSpLocks/>
          </p:cNvGrpSpPr>
          <p:nvPr/>
        </p:nvGrpSpPr>
        <p:grpSpPr bwMode="auto">
          <a:xfrm>
            <a:off x="3400944" y="269878"/>
            <a:ext cx="5682384" cy="1977182"/>
            <a:chOff x="3387348" y="39097"/>
            <a:chExt cx="5607577" cy="1931618"/>
          </a:xfrm>
        </p:grpSpPr>
        <p:sp>
          <p:nvSpPr>
            <p:cNvPr id="7" name="Rectangle 6"/>
            <p:cNvSpPr/>
            <p:nvPr/>
          </p:nvSpPr>
          <p:spPr>
            <a:xfrm>
              <a:off x="5919792" y="76406"/>
              <a:ext cx="3075133" cy="1894309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000" i="1" dirty="0">
                  <a:solidFill>
                    <a:schemeClr val="accent4">
                      <a:lumMod val="90000"/>
                      <a:lumOff val="10000"/>
                    </a:schemeClr>
                  </a:solidFill>
                </a:rPr>
                <a:t>«Снегурочка» </a:t>
              </a:r>
            </a:p>
            <a:p>
              <a:pPr algn="ctr">
                <a:defRPr/>
              </a:pPr>
              <a:r>
                <a:rPr lang="ru-RU" sz="2000" i="1" dirty="0">
                  <a:solidFill>
                    <a:schemeClr val="accent4">
                      <a:lumMod val="90000"/>
                      <a:lumOff val="10000"/>
                    </a:schemeClr>
                  </a:solidFill>
                </a:rPr>
                <a:t>(музыка к сказке </a:t>
              </a:r>
            </a:p>
            <a:p>
              <a:pPr algn="ctr">
                <a:defRPr/>
              </a:pPr>
              <a:r>
                <a:rPr lang="ru-RU" sz="2000" i="1" dirty="0">
                  <a:solidFill>
                    <a:schemeClr val="accent4">
                      <a:lumMod val="90000"/>
                      <a:lumOff val="10000"/>
                    </a:schemeClr>
                  </a:solidFill>
                </a:rPr>
                <a:t>А. Н. Островского)</a:t>
              </a:r>
            </a:p>
            <a:p>
              <a:pPr algn="ctr">
                <a:defRPr/>
              </a:pPr>
              <a:r>
                <a:rPr lang="ru-RU" sz="2000" i="1" dirty="0">
                  <a:solidFill>
                    <a:schemeClr val="accent4">
                      <a:lumMod val="90000"/>
                      <a:lumOff val="10000"/>
                    </a:schemeClr>
                  </a:solidFill>
                </a:rPr>
                <a:t>«Гамлет»</a:t>
              </a:r>
            </a:p>
            <a:p>
              <a:pPr algn="ctr">
                <a:defRPr/>
              </a:pPr>
              <a:r>
                <a:rPr lang="ru-RU" sz="2000" i="1" dirty="0">
                  <a:solidFill>
                    <a:schemeClr val="accent4">
                      <a:lumMod val="90000"/>
                      <a:lumOff val="10000"/>
                    </a:schemeClr>
                  </a:solidFill>
                </a:rPr>
                <a:t>(музыка  к трагедии В. Шекспира) и др.</a:t>
              </a:r>
            </a:p>
          </p:txBody>
        </p:sp>
        <p:pic>
          <p:nvPicPr>
            <p:cNvPr id="3278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rot="20700649">
              <a:off x="3387348" y="39097"/>
              <a:ext cx="2692504" cy="1797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2775" name="Group 8"/>
          <p:cNvGrpSpPr>
            <a:grpSpLocks/>
          </p:cNvGrpSpPr>
          <p:nvPr/>
        </p:nvGrpSpPr>
        <p:grpSpPr bwMode="auto">
          <a:xfrm>
            <a:off x="3466947" y="3973485"/>
            <a:ext cx="5656310" cy="2627942"/>
            <a:chOff x="3442619" y="3977860"/>
            <a:chExt cx="5480216" cy="2628503"/>
          </a:xfrm>
        </p:grpSpPr>
        <p:sp>
          <p:nvSpPr>
            <p:cNvPr id="19" name="TextBox 18"/>
            <p:cNvSpPr txBox="1"/>
            <p:nvPr/>
          </p:nvSpPr>
          <p:spPr>
            <a:xfrm>
              <a:off x="5903692" y="5590146"/>
              <a:ext cx="3019143" cy="1016217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000" i="1" dirty="0">
                  <a:solidFill>
                    <a:schemeClr val="accent4">
                      <a:lumMod val="90000"/>
                      <a:lumOff val="10000"/>
                    </a:schemeClr>
                  </a:solidFill>
                </a:rPr>
                <a:t>«Лебединое озеро»</a:t>
              </a:r>
            </a:p>
            <a:p>
              <a:pPr algn="ctr">
                <a:defRPr/>
              </a:pPr>
              <a:r>
                <a:rPr lang="ru-RU" sz="2000" i="1" dirty="0">
                  <a:solidFill>
                    <a:schemeClr val="accent4">
                      <a:lumMod val="90000"/>
                      <a:lumOff val="10000"/>
                    </a:schemeClr>
                  </a:solidFill>
                </a:rPr>
                <a:t>«Спящая красавица»</a:t>
              </a:r>
            </a:p>
            <a:p>
              <a:pPr algn="ctr">
                <a:defRPr/>
              </a:pPr>
              <a:r>
                <a:rPr lang="ru-RU" sz="2000" i="1" dirty="0">
                  <a:solidFill>
                    <a:schemeClr val="accent4">
                      <a:lumMod val="90000"/>
                      <a:lumOff val="10000"/>
                    </a:schemeClr>
                  </a:solidFill>
                </a:rPr>
                <a:t>«Щелкунчик»</a:t>
              </a:r>
            </a:p>
          </p:txBody>
        </p:sp>
        <p:pic>
          <p:nvPicPr>
            <p:cNvPr id="32777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850893">
              <a:off x="6217099" y="3977860"/>
              <a:ext cx="2193403" cy="1463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78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21338938">
              <a:off x="3442619" y="4005421"/>
              <a:ext cx="2392380" cy="22904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7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27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27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6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27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327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27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3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002" y="168438"/>
            <a:ext cx="6345238" cy="5238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Фильмы о жизни композитора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755576" y="1340768"/>
            <a:ext cx="7488832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200" b="1" i="1" dirty="0"/>
              <a:t>«Третья молодость», 1965 год </a:t>
            </a:r>
          </a:p>
          <a:p>
            <a:pPr algn="ctr"/>
            <a:endParaRPr lang="ru-RU" sz="2200" i="1" dirty="0"/>
          </a:p>
          <a:p>
            <a:pPr algn="ctr"/>
            <a:r>
              <a:rPr lang="ru-RU" sz="2200" b="1" i="1" dirty="0"/>
              <a:t>«Чайковский»,  1969 год</a:t>
            </a:r>
          </a:p>
          <a:p>
            <a:pPr algn="ctr"/>
            <a:r>
              <a:rPr lang="ru-RU" sz="2200" i="1" dirty="0" smtClean="0"/>
              <a:t>биографический </a:t>
            </a:r>
            <a:r>
              <a:rPr lang="ru-RU" sz="2200" i="1" dirty="0"/>
              <a:t>фильм, </a:t>
            </a:r>
            <a:endParaRPr lang="ru-RU" sz="2200" i="1" dirty="0" smtClean="0"/>
          </a:p>
          <a:p>
            <a:pPr algn="ctr"/>
            <a:endParaRPr lang="ru-RU" sz="2200" i="1" dirty="0"/>
          </a:p>
          <a:p>
            <a:pPr algn="ctr"/>
            <a:r>
              <a:rPr lang="ru-RU" sz="2200" b="1" i="1" dirty="0" smtClean="0"/>
              <a:t>«</a:t>
            </a:r>
            <a:r>
              <a:rPr lang="ru-RU" sz="2200" b="1" i="1" dirty="0"/>
              <a:t>Любители музыки», 1971 год</a:t>
            </a:r>
          </a:p>
          <a:p>
            <a:pPr algn="ctr"/>
            <a:endParaRPr lang="ru-RU" sz="2200" i="1" dirty="0"/>
          </a:p>
          <a:p>
            <a:pPr algn="ctr"/>
            <a:r>
              <a:rPr lang="ru-RU" sz="2200" b="1" i="1" dirty="0"/>
              <a:t>«Апокриф: музыка для Петра и Павла», 2004 год</a:t>
            </a:r>
          </a:p>
          <a:p>
            <a:pPr algn="ctr"/>
            <a:endParaRPr lang="ru-RU" sz="2200" i="1" dirty="0"/>
          </a:p>
          <a:p>
            <a:pPr algn="ctr"/>
            <a:r>
              <a:rPr lang="ru-RU" sz="2200" b="1" i="1" dirty="0"/>
              <a:t>«Чайковский», 2010 год</a:t>
            </a:r>
            <a:r>
              <a:rPr lang="ru-RU" sz="2200" i="1" dirty="0"/>
              <a:t> </a:t>
            </a:r>
          </a:p>
          <a:p>
            <a:pPr algn="ctr"/>
            <a:r>
              <a:rPr lang="ru-RU" sz="2200" i="1" dirty="0"/>
              <a:t>(биографический фильм,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51363" y="128588"/>
            <a:ext cx="4416425" cy="2862262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ru-RU" sz="20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i="1" dirty="0">
                <a:solidFill>
                  <a:schemeClr val="accent4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Родился Петр Ильич Чайковский 25 апреля (7 мая) 1840 года</a:t>
            </a:r>
            <a:r>
              <a:rPr lang="en-US" sz="2000" i="1" dirty="0">
                <a:solidFill>
                  <a:schemeClr val="accent4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solidFill>
                  <a:schemeClr val="accent4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селении при Камско-Воткинском заводе Вятской губернии (ныне город Воткинск, Удмуртия). </a:t>
            </a:r>
          </a:p>
          <a:p>
            <a:pPr marL="0" indent="0" algn="just" eaLnBrk="1" hangingPunct="1">
              <a:buFontTx/>
              <a:buNone/>
              <a:defRPr/>
            </a:pPr>
            <a:r>
              <a:rPr lang="ru-RU" sz="2000" i="1" dirty="0">
                <a:solidFill>
                  <a:schemeClr val="accent4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В 1849 году семья переехала в город Алапаевск, а в 1850 году — в Санкт-Петербург.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en-US" altLang="ru-RU" sz="2000" i="1" dirty="0">
              <a:solidFill>
                <a:schemeClr val="tx1"/>
              </a:solidFill>
              <a:latin typeface="ALS Malina" panose="02000000000000000000" pitchFamily="50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32435" y="0"/>
            <a:ext cx="4523602" cy="32786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119063" y="4076700"/>
            <a:ext cx="4668837" cy="2235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i="1" dirty="0" err="1">
                <a:solidFill>
                  <a:srgbClr val="373737"/>
                </a:solidFill>
                <a:latin typeface="Arial" charset="0"/>
                <a:cs typeface="Arial" charset="0"/>
              </a:rPr>
              <a:t>Cемья</a:t>
            </a:r>
            <a:r>
              <a:rPr lang="ru-RU" sz="2000" i="1" dirty="0">
                <a:solidFill>
                  <a:srgbClr val="373737"/>
                </a:solidFill>
                <a:latin typeface="Arial" charset="0"/>
                <a:cs typeface="Arial" charset="0"/>
              </a:rPr>
              <a:t> Чайковских в 1848 году: слева направо – будущий композитор П.И.Чайковский, его мать Александра Андреевна, сестры Александра и  Зинаида, братья Николай и Ипполит, отец Илья Петрович Чайковский.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004048" y="2991365"/>
            <a:ext cx="3741467" cy="3805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593768"/>
            <a:ext cx="8496300" cy="31686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/>
              <a:t>	</a:t>
            </a:r>
            <a:r>
              <a:rPr lang="ru-RU" sz="2000" i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Александра Андреевна родилась в Петербурге в семье крупного таможенного чиновника Андрея Михайловича </a:t>
            </a:r>
            <a:r>
              <a:rPr lang="ru-RU" sz="2000" i="1" dirty="0" err="1">
                <a:solidFill>
                  <a:schemeClr val="accent4">
                    <a:lumMod val="90000"/>
                    <a:lumOff val="10000"/>
                  </a:schemeClr>
                </a:solidFill>
              </a:rPr>
              <a:t>Ассиера</a:t>
            </a:r>
            <a:r>
              <a:rPr lang="ru-RU" sz="2000" i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и дочери дьякона Екатерины Михайловны Поповой. Ее отец, католик французского происхождения, приехал в Россию из Пруссии. Приняв русское подданство, он, благодаря своему образованию, дослужился до чина действительного статского советника. После смерти матери (девочке было шесть лет) отец поместил дочь в Училище женских сирот (впоследствии Патриотический институт), где она получила блестящее по тем временам образование. Она хорошо играла на фортепиано и обладала приятным голосом.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86125" y="260350"/>
            <a:ext cx="5643563" cy="8318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tx2"/>
                </a:solidFill>
              </a:rPr>
              <a:t>Александра Андреевна Ассиер, </a:t>
            </a:r>
          </a:p>
          <a:p>
            <a:pPr algn="ctr">
              <a:defRPr/>
            </a:pPr>
            <a:r>
              <a:rPr lang="ru-RU" b="1" dirty="0">
                <a:solidFill>
                  <a:schemeClr val="tx2"/>
                </a:solidFill>
              </a:rPr>
              <a:t>мать композитора  (1813 – 1854)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27375" y="1341438"/>
            <a:ext cx="5897563" cy="19383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i="1" dirty="0"/>
              <a:t>	</a:t>
            </a:r>
            <a:r>
              <a:rPr lang="ru-RU" i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«Она была очень добра, но доброта ее была строгая, более выказывавшаяся в поступках, чем на словах».</a:t>
            </a:r>
          </a:p>
          <a:p>
            <a:pPr algn="just">
              <a:defRPr/>
            </a:pPr>
            <a:r>
              <a:rPr lang="ru-RU" i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			 (М.И. Чайковский)</a:t>
            </a:r>
          </a:p>
        </p:txBody>
      </p:sp>
      <p:pic>
        <p:nvPicPr>
          <p:cNvPr id="9" name="Рисунок 8" descr="7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05" y="-1"/>
            <a:ext cx="3071802" cy="3593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888" y="4095750"/>
            <a:ext cx="8839200" cy="22764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sz="2200" dirty="0"/>
              <a:t>	</a:t>
            </a:r>
            <a:r>
              <a:rPr lang="ru-RU" sz="2000" i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Илья Петрович родился в семье вятского городничего, Петра Федоровича Чайковского, медика по образованию, и Анастасии Степановны </a:t>
            </a:r>
            <a:r>
              <a:rPr lang="ru-RU" sz="2000" i="1" dirty="0" err="1">
                <a:solidFill>
                  <a:schemeClr val="accent4">
                    <a:lumMod val="90000"/>
                    <a:lumOff val="10000"/>
                  </a:schemeClr>
                </a:solidFill>
              </a:rPr>
              <a:t>Посоховой</a:t>
            </a:r>
            <a:r>
              <a:rPr lang="ru-RU" sz="2000" i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. Дед композитора происходил из украинского казачества, но в 1785 году получил потомственное дворянство. </a:t>
            </a:r>
          </a:p>
          <a:p>
            <a:pPr algn="just">
              <a:defRPr/>
            </a:pPr>
            <a:r>
              <a:rPr lang="ru-RU" sz="2000" i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	Петр Ильич Чайковский унаследовал от отца веру в лучшие человеческие устремления, способность сострадать и принимать участие в судьбе ближних.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875" y="287338"/>
            <a:ext cx="5176838" cy="12001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Илья Петрович Чайковский, </a:t>
            </a:r>
          </a:p>
          <a:p>
            <a:pPr algn="ctr">
              <a:defRPr/>
            </a:pPr>
            <a:r>
              <a:rPr lang="ru-RU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отец композитора, выдающийся русский инженер (1795 – 1880) 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14290"/>
            <a:ext cx="3571899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571875" y="1700213"/>
            <a:ext cx="5375275" cy="22479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sz="2000" i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	«Ни тяжелая школа жизни, ни горькие разочарования, ни седины не убили в нем способность видеть в каждом человеке, с которым он сталкивается, воплощение всех добродетелей и достоинств» .</a:t>
            </a:r>
          </a:p>
          <a:p>
            <a:pPr algn="just">
              <a:defRPr/>
            </a:pPr>
            <a:r>
              <a:rPr lang="ru-RU" sz="2000" i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			(М.И. Чайковский)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84952" y="504432"/>
            <a:ext cx="5751544" cy="5509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000" dirty="0"/>
              <a:t>	</a:t>
            </a:r>
            <a:r>
              <a:rPr lang="ru-RU" sz="2200" i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В 1850 году родители отправляют Чайковского в Императорское училище правоведения. Поступив в училище, он серьёзно занимается музыкой, которую преподавали факультативно. С 16 лет начинает заниматься у известного педагога  Луиджи Пиччоли; затем его наставником стал Рудольф Кюндигер. Окончив училище в 1859 году, Чайковский получил чин титулярного советника и начал работать в Министерстве юстиции. В свободное от службы время посещал оперный театр, где на него сильное впечатление оказывали постановки опер Моцарта и Глинки.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5296" y="954757"/>
            <a:ext cx="3350248" cy="5058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6477" y="3802767"/>
            <a:ext cx="2279313" cy="3180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/>
          </a:blip>
          <a:srcRect l="8743" t="9506" b="30139"/>
          <a:stretch/>
        </p:blipFill>
        <p:spPr>
          <a:xfrm>
            <a:off x="0" y="355574"/>
            <a:ext cx="3275646" cy="3610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827088" y="684213"/>
            <a:ext cx="8102600" cy="6070600"/>
            <a:chOff x="46671" y="683804"/>
            <a:chExt cx="8101699" cy="6071009"/>
          </a:xfrm>
        </p:grpSpPr>
        <p:sp>
          <p:nvSpPr>
            <p:cNvPr id="2" name="Rectangle 1"/>
            <p:cNvSpPr/>
            <p:nvPr/>
          </p:nvSpPr>
          <p:spPr>
            <a:xfrm>
              <a:off x="2486387" y="683804"/>
              <a:ext cx="5661983" cy="3138698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just">
                <a:defRPr/>
              </a:pPr>
              <a:r>
                <a:rPr lang="ru-RU" sz="2200" dirty="0"/>
                <a:t>	</a:t>
              </a:r>
              <a:r>
                <a:rPr lang="ru-RU" sz="2200" i="1" dirty="0">
                  <a:solidFill>
                    <a:schemeClr val="accent4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  1861 году поступил в Музыкальные классы Русского музы-кального общества (РМО), а после преобразования их в 1862 году  в Петербургскую  консерваторию стал одним из первых её студентов по классу композиции. В 1865 году окончил курс консерватории с большой серебряной медалью. 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46671" y="4292434"/>
              <a:ext cx="5965162" cy="2462379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just">
                <a:defRPr/>
              </a:pPr>
              <a:r>
                <a:rPr lang="ru-RU" sz="2200" dirty="0"/>
                <a:t>	</a:t>
              </a:r>
              <a:r>
                <a:rPr lang="ru-RU" sz="2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2200" i="1" dirty="0">
                  <a:solidFill>
                    <a:schemeClr val="accent4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По окончании консерватории, по приглашению  Николая Рубинштейна, переехал в Москву, где получил место профессора классов свободного сочинения, гармонии, теории и инструментовки в только что основанной консерватории.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388" y="231775"/>
            <a:ext cx="5040312" cy="230822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b="1" i="1" dirty="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b="1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 1868 году </a:t>
            </a:r>
            <a:r>
              <a:rPr lang="ru-RU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впервые выступил в печати </a:t>
            </a:r>
            <a:r>
              <a:rPr lang="ru-RU" i="1" dirty="0">
                <a:solidFill>
                  <a:schemeClr val="accent4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музыкальный критик и познакомился с группой петербургских композиторов ― членов «Могучей кучки». 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5252817" y="0"/>
            <a:ext cx="3723903" cy="4420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/>
          </a:blip>
          <a:srcRect l="5350" t="6116" r="5215" b="14271"/>
          <a:stretch/>
        </p:blipFill>
        <p:spPr>
          <a:xfrm flipH="1">
            <a:off x="100175" y="2593595"/>
            <a:ext cx="3535720" cy="4077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3568700" y="4422775"/>
            <a:ext cx="5375275" cy="193833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sz="2000" i="1" dirty="0">
                <a:solidFill>
                  <a:schemeClr val="accent4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b="1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 1872 по 1876 год</a:t>
            </a:r>
            <a:r>
              <a:rPr lang="ru-RU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работал музыкальным критиком </a:t>
            </a:r>
            <a:r>
              <a:rPr lang="ru-RU" i="1" dirty="0">
                <a:solidFill>
                  <a:schemeClr val="accent4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газете «Русские ведомости», имевшей репутацию лево-либерального органа печати.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997200"/>
            <a:ext cx="6003925" cy="378618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/>
              <a:t>	</a:t>
            </a:r>
            <a:r>
              <a:rPr lang="ru-RU" b="1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середине 1880-х</a:t>
            </a:r>
            <a:r>
              <a:rPr lang="ru-RU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Чайковский возвращается к активной музыкально-общественной </a:t>
            </a:r>
            <a:r>
              <a:rPr lang="ru-RU" i="1" dirty="0">
                <a:solidFill>
                  <a:schemeClr val="accent4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деятель-ности. В 1885 году его избирают директором Московского отделения РМО. </a:t>
            </a:r>
          </a:p>
          <a:p>
            <a:pPr algn="just">
              <a:defRPr/>
            </a:pPr>
            <a:r>
              <a:rPr lang="ru-RU" b="1" i="1" dirty="0">
                <a:solidFill>
                  <a:schemeClr val="accent4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Музыка Чайковского получает известность в России и за границей.</a:t>
            </a:r>
          </a:p>
          <a:p>
            <a:pPr algn="just">
              <a:defRPr/>
            </a:pPr>
            <a:r>
              <a:rPr lang="ru-RU" i="1" dirty="0">
                <a:solidFill>
                  <a:schemeClr val="accent4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С конца 1880-х годов выступал как дирижёр в России и за рубежом.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/>
          </a:blip>
          <a:srcRect l="5746" t="3534" r="5834" b="4325"/>
          <a:stretch/>
        </p:blipFill>
        <p:spPr>
          <a:xfrm>
            <a:off x="6172569" y="2420888"/>
            <a:ext cx="2879356" cy="3887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4227513" y="666750"/>
            <a:ext cx="4824412" cy="15684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b="1" i="1" dirty="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b="1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1880 году </a:t>
            </a:r>
            <a:r>
              <a:rPr lang="ru-RU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увертюру «1812 год» Чайковский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получил орден Святого Владимира </a:t>
            </a:r>
          </a:p>
          <a:p>
            <a:pPr algn="just">
              <a:defRPr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I степени.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251520" y="0"/>
            <a:ext cx="3816486" cy="3015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0" y="260350"/>
            <a:ext cx="4354513" cy="600233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b="1" i="1" dirty="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Весной 1891 года</a:t>
            </a:r>
            <a:r>
              <a:rPr lang="ru-RU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П. И. Чайковский совершает поездку в США. 	В качестве дирижёра своих произведений с сенсационным успехом он выступил в Нью-Йорке, Балтиморе и Филадельфии (подробное описание этого путешествия сохранилось в дневниках композитора). 	В Нью-Йорке он дирижировал Нью-йорским симфоническим оркестром  на открытии Карнеги-холла.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/>
          </a:blip>
          <a:srcRect l="6484" t="4434" r="8537" b="3769"/>
          <a:stretch/>
        </p:blipFill>
        <p:spPr>
          <a:xfrm>
            <a:off x="107504" y="131879"/>
            <a:ext cx="4109066" cy="5883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40380" y="3861048"/>
            <a:ext cx="2097867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heme/theme1.xml><?xml version="1.0" encoding="utf-8"?>
<a:theme xmlns:a="http://schemas.openxmlformats.org/drawingml/2006/main" name="powerpoint-template-24">
  <a:themeElements>
    <a:clrScheme name="">
      <a:dk1>
        <a:srgbClr val="292929"/>
      </a:dk1>
      <a:lt1>
        <a:srgbClr val="FFFFFF"/>
      </a:lt1>
      <a:dk2>
        <a:srgbClr val="292929"/>
      </a:dk2>
      <a:lt2>
        <a:srgbClr val="B98C4B"/>
      </a:lt2>
      <a:accent1>
        <a:srgbClr val="D6AC70"/>
      </a:accent1>
      <a:accent2>
        <a:srgbClr val="E7C38D"/>
      </a:accent2>
      <a:accent3>
        <a:srgbClr val="FFFFFF"/>
      </a:accent3>
      <a:accent4>
        <a:srgbClr val="212121"/>
      </a:accent4>
      <a:accent5>
        <a:srgbClr val="E8D2BB"/>
      </a:accent5>
      <a:accent6>
        <a:srgbClr val="D1B07F"/>
      </a:accent6>
      <a:hlink>
        <a:srgbClr val="FD943D"/>
      </a:hlink>
      <a:folHlink>
        <a:srgbClr val="FFFFFF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0E0F83"/>
        </a:lt2>
        <a:accent1>
          <a:srgbClr val="4049D2"/>
        </a:accent1>
        <a:accent2>
          <a:srgbClr val="494FD9"/>
        </a:accent2>
        <a:accent3>
          <a:srgbClr val="FFFFFF"/>
        </a:accent3>
        <a:accent4>
          <a:srgbClr val="404040"/>
        </a:accent4>
        <a:accent5>
          <a:srgbClr val="AFB1E5"/>
        </a:accent5>
        <a:accent6>
          <a:srgbClr val="4147C4"/>
        </a:accent6>
        <a:hlink>
          <a:srgbClr val="757DD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4B8ACD"/>
        </a:lt2>
        <a:accent1>
          <a:srgbClr val="5C98C2"/>
        </a:accent1>
        <a:accent2>
          <a:srgbClr val="93BAD6"/>
        </a:accent2>
        <a:accent3>
          <a:srgbClr val="FFFFFF"/>
        </a:accent3>
        <a:accent4>
          <a:srgbClr val="404040"/>
        </a:accent4>
        <a:accent5>
          <a:srgbClr val="B5CADD"/>
        </a:accent5>
        <a:accent6>
          <a:srgbClr val="85A8C2"/>
        </a:accent6>
        <a:hlink>
          <a:srgbClr val="AECDE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114682"/>
        </a:lt2>
        <a:accent1>
          <a:srgbClr val="295B99"/>
        </a:accent1>
        <a:accent2>
          <a:srgbClr val="406DA6"/>
        </a:accent2>
        <a:accent3>
          <a:srgbClr val="FFFFFF"/>
        </a:accent3>
        <a:accent4>
          <a:srgbClr val="404040"/>
        </a:accent4>
        <a:accent5>
          <a:srgbClr val="ACB5CA"/>
        </a:accent5>
        <a:accent6>
          <a:srgbClr val="396296"/>
        </a:accent6>
        <a:hlink>
          <a:srgbClr val="5F84B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1984CC"/>
        </a:lt2>
        <a:accent1>
          <a:srgbClr val="0960AF"/>
        </a:accent1>
        <a:accent2>
          <a:srgbClr val="05438C"/>
        </a:accent2>
        <a:accent3>
          <a:srgbClr val="FFFFFF"/>
        </a:accent3>
        <a:accent4>
          <a:srgbClr val="404040"/>
        </a:accent4>
        <a:accent5>
          <a:srgbClr val="AAB6D4"/>
        </a:accent5>
        <a:accent6>
          <a:srgbClr val="043C7E"/>
        </a:accent6>
        <a:hlink>
          <a:srgbClr val="02306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116DE4"/>
        </a:lt2>
        <a:accent1>
          <a:srgbClr val="235CAF"/>
        </a:accent1>
        <a:accent2>
          <a:srgbClr val="54A1EE"/>
        </a:accent2>
        <a:accent3>
          <a:srgbClr val="FFFFFF"/>
        </a:accent3>
        <a:accent4>
          <a:srgbClr val="404040"/>
        </a:accent4>
        <a:accent5>
          <a:srgbClr val="ACB5D4"/>
        </a:accent5>
        <a:accent6>
          <a:srgbClr val="4B91D8"/>
        </a:accent6>
        <a:hlink>
          <a:srgbClr val="1391E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4188D7"/>
        </a:lt2>
        <a:accent1>
          <a:srgbClr val="4C9CD2"/>
        </a:accent1>
        <a:accent2>
          <a:srgbClr val="84BEE6"/>
        </a:accent2>
        <a:accent3>
          <a:srgbClr val="FFFFFF"/>
        </a:accent3>
        <a:accent4>
          <a:srgbClr val="404040"/>
        </a:accent4>
        <a:accent5>
          <a:srgbClr val="B2CBE5"/>
        </a:accent5>
        <a:accent6>
          <a:srgbClr val="77ACD0"/>
        </a:accent6>
        <a:hlink>
          <a:srgbClr val="AECDE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0190F1"/>
        </a:lt2>
        <a:accent1>
          <a:srgbClr val="1FA4FF"/>
        </a:accent1>
        <a:accent2>
          <a:srgbClr val="21C5FF"/>
        </a:accent2>
        <a:accent3>
          <a:srgbClr val="FFFFFF"/>
        </a:accent3>
        <a:accent4>
          <a:srgbClr val="404040"/>
        </a:accent4>
        <a:accent5>
          <a:srgbClr val="ABCFFF"/>
        </a:accent5>
        <a:accent6>
          <a:srgbClr val="1DB2E7"/>
        </a:accent6>
        <a:hlink>
          <a:srgbClr val="21DA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005BE2"/>
        </a:lt2>
        <a:accent1>
          <a:srgbClr val="1F84FF"/>
        </a:accent1>
        <a:accent2>
          <a:srgbClr val="21AAFF"/>
        </a:accent2>
        <a:accent3>
          <a:srgbClr val="FFFFFF"/>
        </a:accent3>
        <a:accent4>
          <a:srgbClr val="404040"/>
        </a:accent4>
        <a:accent5>
          <a:srgbClr val="ABC2FF"/>
        </a:accent5>
        <a:accent6>
          <a:srgbClr val="1D9AE7"/>
        </a:accent6>
        <a:hlink>
          <a:srgbClr val="21CA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4A6E8"/>
        </a:lt2>
        <a:accent1>
          <a:srgbClr val="0C84F2"/>
        </a:accent1>
        <a:accent2>
          <a:srgbClr val="086BE2"/>
        </a:accent2>
        <a:accent3>
          <a:srgbClr val="FFFFFF"/>
        </a:accent3>
        <a:accent4>
          <a:srgbClr val="404040"/>
        </a:accent4>
        <a:accent5>
          <a:srgbClr val="AAC2F7"/>
        </a:accent5>
        <a:accent6>
          <a:srgbClr val="0660CD"/>
        </a:accent6>
        <a:hlink>
          <a:srgbClr val="0454B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4BDE8"/>
        </a:lt2>
        <a:accent1>
          <a:srgbClr val="0AA6F4"/>
        </a:accent1>
        <a:accent2>
          <a:srgbClr val="098FE1"/>
        </a:accent2>
        <a:accent3>
          <a:srgbClr val="FFFFFF"/>
        </a:accent3>
        <a:accent4>
          <a:srgbClr val="404040"/>
        </a:accent4>
        <a:accent5>
          <a:srgbClr val="AAD0F8"/>
        </a:accent5>
        <a:accent6>
          <a:srgbClr val="0781CC"/>
        </a:accent6>
        <a:hlink>
          <a:srgbClr val="0471B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ED1313"/>
        </a:lt2>
        <a:accent1>
          <a:srgbClr val="0AA6F4"/>
        </a:accent1>
        <a:accent2>
          <a:srgbClr val="098FE1"/>
        </a:accent2>
        <a:accent3>
          <a:srgbClr val="FFFFFF"/>
        </a:accent3>
        <a:accent4>
          <a:srgbClr val="404040"/>
        </a:accent4>
        <a:accent5>
          <a:srgbClr val="AAD0F8"/>
        </a:accent5>
        <a:accent6>
          <a:srgbClr val="0781CC"/>
        </a:accent6>
        <a:hlink>
          <a:srgbClr val="0471B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FFCF01"/>
        </a:lt2>
        <a:accent1>
          <a:srgbClr val="0AA6F4"/>
        </a:accent1>
        <a:accent2>
          <a:srgbClr val="098FE1"/>
        </a:accent2>
        <a:accent3>
          <a:srgbClr val="FFFFFF"/>
        </a:accent3>
        <a:accent4>
          <a:srgbClr val="404040"/>
        </a:accent4>
        <a:accent5>
          <a:srgbClr val="AAD0F8"/>
        </a:accent5>
        <a:accent6>
          <a:srgbClr val="0781CC"/>
        </a:accent6>
        <a:hlink>
          <a:srgbClr val="0471B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4D4D4D"/>
        </a:dk1>
        <a:lt1>
          <a:srgbClr val="FFFFFF"/>
        </a:lt1>
        <a:dk2>
          <a:srgbClr val="4D4D4D"/>
        </a:dk2>
        <a:lt2>
          <a:srgbClr val="9C0202"/>
        </a:lt2>
        <a:accent1>
          <a:srgbClr val="EB0903"/>
        </a:accent1>
        <a:accent2>
          <a:srgbClr val="ED4D05"/>
        </a:accent2>
        <a:accent3>
          <a:srgbClr val="FFFFFF"/>
        </a:accent3>
        <a:accent4>
          <a:srgbClr val="404040"/>
        </a:accent4>
        <a:accent5>
          <a:srgbClr val="F3AAAA"/>
        </a:accent5>
        <a:accent6>
          <a:srgbClr val="D74504"/>
        </a:accent6>
        <a:hlink>
          <a:srgbClr val="FEB11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0E0F83"/>
        </a:lt2>
        <a:accent1>
          <a:srgbClr val="4049D2"/>
        </a:accent1>
        <a:accent2>
          <a:srgbClr val="494FD9"/>
        </a:accent2>
        <a:accent3>
          <a:srgbClr val="FFFFFF"/>
        </a:accent3>
        <a:accent4>
          <a:srgbClr val="404040"/>
        </a:accent4>
        <a:accent5>
          <a:srgbClr val="AFB1E5"/>
        </a:accent5>
        <a:accent6>
          <a:srgbClr val="4147C4"/>
        </a:accent6>
        <a:hlink>
          <a:srgbClr val="757DD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4B8ACD"/>
        </a:lt2>
        <a:accent1>
          <a:srgbClr val="5C98C2"/>
        </a:accent1>
        <a:accent2>
          <a:srgbClr val="93BAD6"/>
        </a:accent2>
        <a:accent3>
          <a:srgbClr val="FFFFFF"/>
        </a:accent3>
        <a:accent4>
          <a:srgbClr val="404040"/>
        </a:accent4>
        <a:accent5>
          <a:srgbClr val="B5CADD"/>
        </a:accent5>
        <a:accent6>
          <a:srgbClr val="85A8C2"/>
        </a:accent6>
        <a:hlink>
          <a:srgbClr val="AECDE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114682"/>
        </a:lt2>
        <a:accent1>
          <a:srgbClr val="295B99"/>
        </a:accent1>
        <a:accent2>
          <a:srgbClr val="406DA6"/>
        </a:accent2>
        <a:accent3>
          <a:srgbClr val="FFFFFF"/>
        </a:accent3>
        <a:accent4>
          <a:srgbClr val="404040"/>
        </a:accent4>
        <a:accent5>
          <a:srgbClr val="ACB5CA"/>
        </a:accent5>
        <a:accent6>
          <a:srgbClr val="396296"/>
        </a:accent6>
        <a:hlink>
          <a:srgbClr val="5F84B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1984CC"/>
        </a:lt2>
        <a:accent1>
          <a:srgbClr val="0960AF"/>
        </a:accent1>
        <a:accent2>
          <a:srgbClr val="05438C"/>
        </a:accent2>
        <a:accent3>
          <a:srgbClr val="FFFFFF"/>
        </a:accent3>
        <a:accent4>
          <a:srgbClr val="404040"/>
        </a:accent4>
        <a:accent5>
          <a:srgbClr val="AAB6D4"/>
        </a:accent5>
        <a:accent6>
          <a:srgbClr val="043C7E"/>
        </a:accent6>
        <a:hlink>
          <a:srgbClr val="02306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116DE4"/>
        </a:lt2>
        <a:accent1>
          <a:srgbClr val="235CAF"/>
        </a:accent1>
        <a:accent2>
          <a:srgbClr val="54A1EE"/>
        </a:accent2>
        <a:accent3>
          <a:srgbClr val="FFFFFF"/>
        </a:accent3>
        <a:accent4>
          <a:srgbClr val="404040"/>
        </a:accent4>
        <a:accent5>
          <a:srgbClr val="ACB5D4"/>
        </a:accent5>
        <a:accent6>
          <a:srgbClr val="4B91D8"/>
        </a:accent6>
        <a:hlink>
          <a:srgbClr val="1391E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4188D7"/>
        </a:lt2>
        <a:accent1>
          <a:srgbClr val="4C9CD2"/>
        </a:accent1>
        <a:accent2>
          <a:srgbClr val="84BEE6"/>
        </a:accent2>
        <a:accent3>
          <a:srgbClr val="FFFFFF"/>
        </a:accent3>
        <a:accent4>
          <a:srgbClr val="404040"/>
        </a:accent4>
        <a:accent5>
          <a:srgbClr val="B2CBE5"/>
        </a:accent5>
        <a:accent6>
          <a:srgbClr val="77ACD0"/>
        </a:accent6>
        <a:hlink>
          <a:srgbClr val="AECDE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0190F1"/>
        </a:lt2>
        <a:accent1>
          <a:srgbClr val="1FA4FF"/>
        </a:accent1>
        <a:accent2>
          <a:srgbClr val="21C5FF"/>
        </a:accent2>
        <a:accent3>
          <a:srgbClr val="FFFFFF"/>
        </a:accent3>
        <a:accent4>
          <a:srgbClr val="404040"/>
        </a:accent4>
        <a:accent5>
          <a:srgbClr val="ABCFFF"/>
        </a:accent5>
        <a:accent6>
          <a:srgbClr val="1DB2E7"/>
        </a:accent6>
        <a:hlink>
          <a:srgbClr val="21DA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005BE2"/>
        </a:lt2>
        <a:accent1>
          <a:srgbClr val="1F84FF"/>
        </a:accent1>
        <a:accent2>
          <a:srgbClr val="21AAFF"/>
        </a:accent2>
        <a:accent3>
          <a:srgbClr val="FFFFFF"/>
        </a:accent3>
        <a:accent4>
          <a:srgbClr val="404040"/>
        </a:accent4>
        <a:accent5>
          <a:srgbClr val="ABC2FF"/>
        </a:accent5>
        <a:accent6>
          <a:srgbClr val="1D9AE7"/>
        </a:accent6>
        <a:hlink>
          <a:srgbClr val="21CA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4A6E8"/>
        </a:lt2>
        <a:accent1>
          <a:srgbClr val="0C84F2"/>
        </a:accent1>
        <a:accent2>
          <a:srgbClr val="086BE2"/>
        </a:accent2>
        <a:accent3>
          <a:srgbClr val="FFFFFF"/>
        </a:accent3>
        <a:accent4>
          <a:srgbClr val="404040"/>
        </a:accent4>
        <a:accent5>
          <a:srgbClr val="AAC2F7"/>
        </a:accent5>
        <a:accent6>
          <a:srgbClr val="0660CD"/>
        </a:accent6>
        <a:hlink>
          <a:srgbClr val="0454B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4BDE8"/>
        </a:lt2>
        <a:accent1>
          <a:srgbClr val="0AA6F4"/>
        </a:accent1>
        <a:accent2>
          <a:srgbClr val="098FE1"/>
        </a:accent2>
        <a:accent3>
          <a:srgbClr val="FFFFFF"/>
        </a:accent3>
        <a:accent4>
          <a:srgbClr val="404040"/>
        </a:accent4>
        <a:accent5>
          <a:srgbClr val="AAD0F8"/>
        </a:accent5>
        <a:accent6>
          <a:srgbClr val="0781CC"/>
        </a:accent6>
        <a:hlink>
          <a:srgbClr val="0471B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ED1313"/>
        </a:lt2>
        <a:accent1>
          <a:srgbClr val="0AA6F4"/>
        </a:accent1>
        <a:accent2>
          <a:srgbClr val="098FE1"/>
        </a:accent2>
        <a:accent3>
          <a:srgbClr val="FFFFFF"/>
        </a:accent3>
        <a:accent4>
          <a:srgbClr val="404040"/>
        </a:accent4>
        <a:accent5>
          <a:srgbClr val="AAD0F8"/>
        </a:accent5>
        <a:accent6>
          <a:srgbClr val="0781CC"/>
        </a:accent6>
        <a:hlink>
          <a:srgbClr val="0471B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FFCF01"/>
        </a:lt2>
        <a:accent1>
          <a:srgbClr val="0AA6F4"/>
        </a:accent1>
        <a:accent2>
          <a:srgbClr val="098FE1"/>
        </a:accent2>
        <a:accent3>
          <a:srgbClr val="FFFFFF"/>
        </a:accent3>
        <a:accent4>
          <a:srgbClr val="404040"/>
        </a:accent4>
        <a:accent5>
          <a:srgbClr val="AAD0F8"/>
        </a:accent5>
        <a:accent6>
          <a:srgbClr val="0781CC"/>
        </a:accent6>
        <a:hlink>
          <a:srgbClr val="0471B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4D4D4D"/>
        </a:dk1>
        <a:lt1>
          <a:srgbClr val="FFFFFF"/>
        </a:lt1>
        <a:dk2>
          <a:srgbClr val="4D4D4D"/>
        </a:dk2>
        <a:lt2>
          <a:srgbClr val="9C0202"/>
        </a:lt2>
        <a:accent1>
          <a:srgbClr val="EB0903"/>
        </a:accent1>
        <a:accent2>
          <a:srgbClr val="ED4D05"/>
        </a:accent2>
        <a:accent3>
          <a:srgbClr val="FFFFFF"/>
        </a:accent3>
        <a:accent4>
          <a:srgbClr val="404040"/>
        </a:accent4>
        <a:accent5>
          <a:srgbClr val="F3AAAA"/>
        </a:accent5>
        <a:accent6>
          <a:srgbClr val="D74504"/>
        </a:accent6>
        <a:hlink>
          <a:srgbClr val="FEB11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4D4D4D"/>
        </a:dk1>
        <a:lt1>
          <a:srgbClr val="FFFFFF"/>
        </a:lt1>
        <a:dk2>
          <a:srgbClr val="4D4D4D"/>
        </a:dk2>
        <a:lt2>
          <a:srgbClr val="A22F08"/>
        </a:lt2>
        <a:accent1>
          <a:srgbClr val="E8500A"/>
        </a:accent1>
        <a:accent2>
          <a:srgbClr val="FF7508"/>
        </a:accent2>
        <a:accent3>
          <a:srgbClr val="FFFFFF"/>
        </a:accent3>
        <a:accent4>
          <a:srgbClr val="404040"/>
        </a:accent4>
        <a:accent5>
          <a:srgbClr val="F2B3AA"/>
        </a:accent5>
        <a:accent6>
          <a:srgbClr val="E76906"/>
        </a:accent6>
        <a:hlink>
          <a:srgbClr val="FCD65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1362</TotalTime>
  <Words>272</Words>
  <Application>Microsoft Office PowerPoint</Application>
  <PresentationFormat>Экран (4:3)</PresentationFormat>
  <Paragraphs>97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powerpoint-template-24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16</cp:lastModifiedBy>
  <cp:revision>2</cp:revision>
  <dcterms:created xsi:type="dcterms:W3CDTF">2015-06-16T19:06:39Z</dcterms:created>
  <dcterms:modified xsi:type="dcterms:W3CDTF">2017-10-07T15:00:42Z</dcterms:modified>
</cp:coreProperties>
</file>