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36" r:id="rId2"/>
    <p:sldId id="345" r:id="rId3"/>
    <p:sldId id="349" r:id="rId4"/>
    <p:sldId id="351" r:id="rId5"/>
    <p:sldId id="348" r:id="rId6"/>
    <p:sldId id="350" r:id="rId7"/>
    <p:sldId id="352" r:id="rId8"/>
    <p:sldId id="353" r:id="rId9"/>
    <p:sldId id="332" r:id="rId10"/>
    <p:sldId id="354" r:id="rId11"/>
    <p:sldId id="356" r:id="rId12"/>
    <p:sldId id="358" r:id="rId13"/>
    <p:sldId id="337" r:id="rId14"/>
    <p:sldId id="359" r:id="rId15"/>
    <p:sldId id="33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72D4"/>
    <a:srgbClr val="B21A8E"/>
    <a:srgbClr val="934BC9"/>
    <a:srgbClr val="FD99B3"/>
    <a:srgbClr val="FFE9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100" autoAdjust="0"/>
  </p:normalViewPr>
  <p:slideViewPr>
    <p:cSldViewPr>
      <p:cViewPr>
        <p:scale>
          <a:sx n="45" d="100"/>
          <a:sy n="45" d="100"/>
        </p:scale>
        <p:origin x="-120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03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4490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8533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29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06" y="785794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«Число пять. Цифра 5</a:t>
            </a:r>
            <a:r>
              <a:rPr lang="ru-RU" sz="3200" dirty="0" smtClean="0">
                <a:solidFill>
                  <a:srgbClr val="FF0000"/>
                </a:solidFill>
              </a:rPr>
              <a:t>»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538" y="1306692"/>
            <a:ext cx="4209650" cy="292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3522" y="807095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четыре равенства можно записать к рисунку 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4107" y="2267541"/>
            <a:ext cx="3298825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36113"/>
            <a:ext cx="26939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611560" y="3060249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+ 3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1560" y="3588308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+ 2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644425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- 3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4116367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- 2 = 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347118" y="2267541"/>
            <a:ext cx="593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798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3522" y="620688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четыре равенства можно записать к рисунку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5956" y="1087019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Расскажите о числе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7"/>
          <p:cNvGrpSpPr/>
          <p:nvPr/>
        </p:nvGrpSpPr>
        <p:grpSpPr>
          <a:xfrm>
            <a:off x="2500298" y="1844824"/>
            <a:ext cx="1714512" cy="1500198"/>
            <a:chOff x="3286116" y="1500174"/>
            <a:chExt cx="1714512" cy="150019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14282" y="1844824"/>
            <a:ext cx="1714512" cy="1500198"/>
            <a:chOff x="3286116" y="1500174"/>
            <a:chExt cx="1714512" cy="1500198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786314" y="1844824"/>
            <a:ext cx="1714512" cy="1500198"/>
            <a:chOff x="3286116" y="1500174"/>
            <a:chExt cx="1714512" cy="1500198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1214414" y="2773518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00430" y="2773518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2773518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7000892" y="1916262"/>
            <a:ext cx="1714512" cy="1500198"/>
            <a:chOff x="3286116" y="1500174"/>
            <a:chExt cx="1714512" cy="1500198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8001024" y="2844956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571472" y="2423738"/>
            <a:ext cx="1000132" cy="357190"/>
            <a:chOff x="571472" y="1991690"/>
            <a:chExt cx="1000132" cy="357190"/>
          </a:xfrm>
        </p:grpSpPr>
        <p:cxnSp>
          <p:nvCxnSpPr>
            <p:cNvPr id="39" name="Прямая соединительная линия 38"/>
            <p:cNvCxnSpPr>
              <a:stCxn id="23" idx="0"/>
              <a:endCxn id="20" idx="2"/>
            </p:cNvCxnSpPr>
            <p:nvPr/>
          </p:nvCxnSpPr>
          <p:spPr>
            <a:xfrm flipV="1">
              <a:off x="571472" y="1991690"/>
              <a:ext cx="428628" cy="35719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20" idx="2"/>
              <a:endCxn id="29" idx="0"/>
            </p:cNvCxnSpPr>
            <p:nvPr/>
          </p:nvCxnSpPr>
          <p:spPr>
            <a:xfrm>
              <a:off x="1000100" y="1991690"/>
              <a:ext cx="571504" cy="35719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2857488" y="2416328"/>
            <a:ext cx="1000132" cy="357190"/>
            <a:chOff x="571472" y="2143116"/>
            <a:chExt cx="1000132" cy="357190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5214942" y="2416328"/>
            <a:ext cx="1000132" cy="357190"/>
            <a:chOff x="571472" y="2143116"/>
            <a:chExt cx="1000132" cy="357190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7429520" y="2487766"/>
            <a:ext cx="1000132" cy="357190"/>
            <a:chOff x="571472" y="2143116"/>
            <a:chExt cx="1000132" cy="357190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Прямоугольник 52"/>
          <p:cNvSpPr/>
          <p:nvPr/>
        </p:nvSpPr>
        <p:spPr>
          <a:xfrm>
            <a:off x="76637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42387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208138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273888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39639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755576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1413081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070586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728091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3385596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236446" y="4293096"/>
            <a:ext cx="850109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714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3522" y="620688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четыре равенства можно записать к рисунку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5956" y="1087019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Расскажите о числе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7"/>
          <p:cNvGrpSpPr/>
          <p:nvPr/>
        </p:nvGrpSpPr>
        <p:grpSpPr>
          <a:xfrm>
            <a:off x="2500298" y="1844824"/>
            <a:ext cx="1714512" cy="1500198"/>
            <a:chOff x="3286116" y="1500174"/>
            <a:chExt cx="1714512" cy="150019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14282" y="1844824"/>
            <a:ext cx="1714512" cy="1500198"/>
            <a:chOff x="3286116" y="1500174"/>
            <a:chExt cx="1714512" cy="1500198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786314" y="1844824"/>
            <a:ext cx="1714512" cy="1500198"/>
            <a:chOff x="3286116" y="1500174"/>
            <a:chExt cx="1714512" cy="1500198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1214414" y="2773518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00430" y="2773518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2773518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7000892" y="1916262"/>
            <a:ext cx="1714512" cy="1500198"/>
            <a:chOff x="3286116" y="1500174"/>
            <a:chExt cx="1714512" cy="1500198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8001024" y="2844956"/>
            <a:ext cx="714380" cy="5715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571472" y="2423738"/>
            <a:ext cx="1000132" cy="357190"/>
            <a:chOff x="571472" y="1991690"/>
            <a:chExt cx="1000132" cy="357190"/>
          </a:xfrm>
        </p:grpSpPr>
        <p:cxnSp>
          <p:nvCxnSpPr>
            <p:cNvPr id="39" name="Прямая соединительная линия 38"/>
            <p:cNvCxnSpPr>
              <a:stCxn id="23" idx="0"/>
              <a:endCxn id="20" idx="2"/>
            </p:cNvCxnSpPr>
            <p:nvPr/>
          </p:nvCxnSpPr>
          <p:spPr>
            <a:xfrm flipV="1">
              <a:off x="571472" y="1991690"/>
              <a:ext cx="428628" cy="35719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20" idx="2"/>
              <a:endCxn id="29" idx="0"/>
            </p:cNvCxnSpPr>
            <p:nvPr/>
          </p:nvCxnSpPr>
          <p:spPr>
            <a:xfrm>
              <a:off x="1000100" y="1991690"/>
              <a:ext cx="571504" cy="35719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2857488" y="2416328"/>
            <a:ext cx="1000132" cy="357190"/>
            <a:chOff x="571472" y="2143116"/>
            <a:chExt cx="1000132" cy="357190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5214942" y="2416328"/>
            <a:ext cx="1000132" cy="357190"/>
            <a:chOff x="571472" y="2143116"/>
            <a:chExt cx="1000132" cy="357190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7429520" y="2487766"/>
            <a:ext cx="1000132" cy="357190"/>
            <a:chOff x="571472" y="2143116"/>
            <a:chExt cx="1000132" cy="357190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Прямоугольник 52"/>
          <p:cNvSpPr/>
          <p:nvPr/>
        </p:nvSpPr>
        <p:spPr>
          <a:xfrm>
            <a:off x="76637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42387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208138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273888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39639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755576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1413081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070586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728091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3385596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52" name="TextBox 51"/>
          <p:cNvSpPr txBox="1"/>
          <p:nvPr/>
        </p:nvSpPr>
        <p:spPr>
          <a:xfrm>
            <a:off x="6995086" y="5517232"/>
            <a:ext cx="182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809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02312E-6 L -0.15278 -0.420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39" y="-21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02312E-6 L 0.32396 -0.420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98" y="-21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02312E-6 L 0.4243 -0.420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15" y="-21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02312E-6 L 0.73906 -0.409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44" y="-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 animBg="1"/>
      <p:bldP spid="63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85720" y="2500306"/>
            <a:ext cx="2500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 4 = 5</a:t>
            </a:r>
          </a:p>
          <a:p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  4 = 1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92956" y="2500306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 2 = 5</a:t>
            </a:r>
          </a:p>
          <a:p>
            <a:pPr marL="342900" indent="-342900"/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 3 = 2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61308" y="2500306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 1 = 5</a:t>
            </a:r>
          </a:p>
          <a:p>
            <a:pPr marL="342900" indent="-342900"/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 1 = 4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3700635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23122" y="3714664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48264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85612" y="3714664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85612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8951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142984"/>
            <a:ext cx="8143932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Кати в  верные равенства. Запиши в «окошках » знаки действий  (+, - ).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5636377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36446" y="4293096"/>
            <a:ext cx="850109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06498" y="5629854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67544" y="5645638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1406498" y="5639115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67544" y="5643276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406498" y="5636753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67544" y="5652537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406498" y="5646014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85720" y="2500306"/>
            <a:ext cx="2500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 4 = 5</a:t>
            </a:r>
          </a:p>
          <a:p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  4 = 1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92956" y="2500306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 2 = 5</a:t>
            </a:r>
          </a:p>
          <a:p>
            <a:pPr marL="342900" indent="-342900"/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 3 = 2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61308" y="2500306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 1 = 5</a:t>
            </a:r>
          </a:p>
          <a:p>
            <a:pPr marL="342900" indent="-342900"/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 1 = 4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3700635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23122" y="3714664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48264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85612" y="3714664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85612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8951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142984"/>
            <a:ext cx="8143932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Кати в  верные равенства. Запиши в «окошках » знаки действий  (+, - ).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5636377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406498" y="5629854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67544" y="5645638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1406498" y="5639115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67544" y="5643276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406498" y="5636753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67544" y="5652537"/>
            <a:ext cx="42511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406498" y="5646014"/>
            <a:ext cx="35719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6995086" y="5517232"/>
            <a:ext cx="182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505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934" y="2636912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7648" y="2636912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661019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2538859" cy="158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4342" y="980728"/>
            <a:ext cx="2532850" cy="158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9764" y="980728"/>
            <a:ext cx="2532850" cy="1592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" name="TextBox 102"/>
          <p:cNvSpPr txBox="1"/>
          <p:nvPr/>
        </p:nvSpPr>
        <p:spPr>
          <a:xfrm>
            <a:off x="179512" y="512184"/>
            <a:ext cx="7128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 число предметов на каждой карточке.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727684" y="2690761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ПЯТЬ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470843" y="2690761"/>
            <a:ext cx="1109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ПЯТЬ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135181" y="2690761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ПЯТЬ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35195" y="3195476"/>
            <a:ext cx="7752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Число пять записывают знаком -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цифрой 5.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7" name="Прямая соединительная линия 116"/>
          <p:cNvCxnSpPr>
            <a:stCxn id="119" idx="0"/>
          </p:cNvCxnSpPr>
          <p:nvPr/>
        </p:nvCxnSpPr>
        <p:spPr>
          <a:xfrm flipH="1">
            <a:off x="4541343" y="3682938"/>
            <a:ext cx="3505" cy="2682617"/>
          </a:xfrm>
          <a:prstGeom prst="line">
            <a:avLst/>
          </a:prstGeom>
          <a:ln w="127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>
            <a:stCxn id="119" idx="1"/>
            <a:endCxn id="119" idx="3"/>
          </p:cNvCxnSpPr>
          <p:nvPr/>
        </p:nvCxnSpPr>
        <p:spPr>
          <a:xfrm>
            <a:off x="3203848" y="5024247"/>
            <a:ext cx="2682000" cy="0"/>
          </a:xfrm>
          <a:prstGeom prst="line">
            <a:avLst/>
          </a:prstGeom>
          <a:ln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Прямоугольник 118"/>
          <p:cNvSpPr/>
          <p:nvPr/>
        </p:nvSpPr>
        <p:spPr>
          <a:xfrm>
            <a:off x="3203848" y="3682938"/>
            <a:ext cx="2682000" cy="2682617"/>
          </a:xfrm>
          <a:prstGeom prst="rect">
            <a:avLst/>
          </a:prstGeom>
          <a:noFill/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32-конечная звезда 119"/>
          <p:cNvSpPr/>
          <p:nvPr/>
        </p:nvSpPr>
        <p:spPr>
          <a:xfrm>
            <a:off x="4674323" y="3699008"/>
            <a:ext cx="232832" cy="193041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Дуга 120"/>
          <p:cNvSpPr/>
          <p:nvPr/>
        </p:nvSpPr>
        <p:spPr>
          <a:xfrm rot="2279206">
            <a:off x="4440438" y="4423178"/>
            <a:ext cx="1446009" cy="1473478"/>
          </a:xfrm>
          <a:prstGeom prst="arc">
            <a:avLst>
              <a:gd name="adj1" fmla="val 10381678"/>
              <a:gd name="adj2" fmla="val 20295603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7" name="Дуга 126"/>
          <p:cNvSpPr/>
          <p:nvPr/>
        </p:nvSpPr>
        <p:spPr>
          <a:xfrm rot="6451496">
            <a:off x="4707254" y="2754511"/>
            <a:ext cx="1228597" cy="1216853"/>
          </a:xfrm>
          <a:prstGeom prst="arc">
            <a:avLst>
              <a:gd name="adj1" fmla="val 17183731"/>
              <a:gd name="adj2" fmla="val 2178558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4550030" y="3682939"/>
            <a:ext cx="281244" cy="110434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уга 13"/>
          <p:cNvSpPr/>
          <p:nvPr/>
        </p:nvSpPr>
        <p:spPr>
          <a:xfrm rot="6561880">
            <a:off x="4076726" y="4574968"/>
            <a:ext cx="2091465" cy="1454513"/>
          </a:xfrm>
          <a:prstGeom prst="arc">
            <a:avLst>
              <a:gd name="adj1" fmla="val 15213556"/>
              <a:gd name="adj2" fmla="val 2448196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30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22" grpId="0"/>
      <p:bldP spid="123" grpId="0"/>
      <p:bldP spid="116" grpId="0"/>
      <p:bldP spid="119" grpId="0" animBg="1"/>
      <p:bldP spid="120" grpId="0" animBg="1"/>
      <p:bldP spid="120" grpId="1" animBg="1"/>
      <p:bldP spid="121" grpId="1" animBg="1"/>
      <p:bldP spid="127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Прямая соединительная линия 44"/>
          <p:cNvCxnSpPr/>
          <p:nvPr/>
        </p:nvCxnSpPr>
        <p:spPr>
          <a:xfrm rot="5400000">
            <a:off x="7887899" y="2762835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642910" y="2803892"/>
            <a:ext cx="8143932" cy="18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393406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017029" y="2779373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3820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44008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59832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03042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6637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051720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699792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082582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732750" y="5661248"/>
            <a:ext cx="307364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2909" y="4149080"/>
            <a:ext cx="4092329" cy="9361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76807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6264275" y="275198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4640652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Блок-схема: узел 36"/>
          <p:cNvSpPr/>
          <p:nvPr/>
        </p:nvSpPr>
        <p:spPr>
          <a:xfrm>
            <a:off x="6372200" y="2726588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893537" y="4430142"/>
            <a:ext cx="3250463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3342" y="639852"/>
            <a:ext cx="8719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Какие равенства можно записать к рисункам?</a:t>
            </a:r>
          </a:p>
        </p:txBody>
      </p:sp>
      <p:sp>
        <p:nvSpPr>
          <p:cNvPr id="44" name="Блок-схема: узел 43"/>
          <p:cNvSpPr/>
          <p:nvPr/>
        </p:nvSpPr>
        <p:spPr>
          <a:xfrm>
            <a:off x="8013312" y="274894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Дуга 35"/>
          <p:cNvSpPr/>
          <p:nvPr/>
        </p:nvSpPr>
        <p:spPr>
          <a:xfrm rot="19045882">
            <a:off x="6091550" y="2247762"/>
            <a:ext cx="2312767" cy="2396229"/>
          </a:xfrm>
          <a:prstGeom prst="arc">
            <a:avLst/>
          </a:prstGeom>
          <a:ln w="28575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6932630" y="1700808"/>
            <a:ext cx="951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884368" y="3106134"/>
            <a:ext cx="462877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295612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51" name="TextBox 50"/>
          <p:cNvSpPr txBox="1"/>
          <p:nvPr/>
        </p:nvSpPr>
        <p:spPr>
          <a:xfrm>
            <a:off x="6265347" y="1239143"/>
            <a:ext cx="2627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Вправо  - плюс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14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Прямая соединительная линия 44"/>
          <p:cNvCxnSpPr/>
          <p:nvPr/>
        </p:nvCxnSpPr>
        <p:spPr>
          <a:xfrm rot="5400000">
            <a:off x="7887899" y="2762835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642910" y="2803892"/>
            <a:ext cx="8143932" cy="18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393406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017029" y="2779373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3820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44008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59832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03042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6637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051720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699792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082582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732750" y="5661248"/>
            <a:ext cx="307364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2909" y="4182189"/>
            <a:ext cx="4092329" cy="9361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76807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6264275" y="275198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4640652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Блок-схема: узел 36"/>
          <p:cNvSpPr/>
          <p:nvPr/>
        </p:nvSpPr>
        <p:spPr>
          <a:xfrm>
            <a:off x="6372200" y="2726588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3342" y="639852"/>
            <a:ext cx="8719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Какие равенства можно записать к рисункам?</a:t>
            </a:r>
          </a:p>
        </p:txBody>
      </p:sp>
      <p:sp>
        <p:nvSpPr>
          <p:cNvPr id="44" name="Блок-схема: узел 43"/>
          <p:cNvSpPr/>
          <p:nvPr/>
        </p:nvSpPr>
        <p:spPr>
          <a:xfrm>
            <a:off x="8013312" y="274894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Дуга 35"/>
          <p:cNvSpPr/>
          <p:nvPr/>
        </p:nvSpPr>
        <p:spPr>
          <a:xfrm rot="19045882">
            <a:off x="6091550" y="2247762"/>
            <a:ext cx="2312767" cy="2396229"/>
          </a:xfrm>
          <a:prstGeom prst="arc">
            <a:avLst/>
          </a:prstGeom>
          <a:ln w="28575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6932630" y="1700808"/>
            <a:ext cx="951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884368" y="3106134"/>
            <a:ext cx="462877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295612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51" name="TextBox 50"/>
          <p:cNvSpPr txBox="1"/>
          <p:nvPr/>
        </p:nvSpPr>
        <p:spPr>
          <a:xfrm>
            <a:off x="6265347" y="1239143"/>
            <a:ext cx="2627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Вправо  - плюс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929586" y="310613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95086" y="5517232"/>
            <a:ext cx="182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5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02312E-6 L -0.18785 -0.1893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92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02312E-6 L -0.26094 -0.1893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56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2.02312E-6 L 0.19688 -0.1893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02312E-6 L -0.21841 -0.1893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20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02312E-6 L 0.0934 -0.1893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0" grpId="0" animBg="1"/>
      <p:bldP spid="33" grpId="0" animBg="1"/>
      <p:bldP spid="36" grpId="0" animBg="1"/>
      <p:bldP spid="42" grpId="0"/>
      <p:bldP spid="49" grpId="0" animBg="1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Прямая соединительная линия 44"/>
          <p:cNvCxnSpPr/>
          <p:nvPr/>
        </p:nvCxnSpPr>
        <p:spPr>
          <a:xfrm rot="5400000">
            <a:off x="7887899" y="2762835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642910" y="2803892"/>
            <a:ext cx="8143932" cy="18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393406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017029" y="2779373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3820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44008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59832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24941" y="3106134"/>
            <a:ext cx="518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Дуга 49"/>
          <p:cNvSpPr/>
          <p:nvPr/>
        </p:nvSpPr>
        <p:spPr>
          <a:xfrm rot="2704005" flipH="1">
            <a:off x="6051111" y="2371368"/>
            <a:ext cx="2537141" cy="2381528"/>
          </a:xfrm>
          <a:prstGeom prst="arc">
            <a:avLst>
              <a:gd name="adj1" fmla="val 16708241"/>
              <a:gd name="adj2" fmla="val 0"/>
            </a:avLst>
          </a:prstGeom>
          <a:ln w="28575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7022248" y="1772816"/>
            <a:ext cx="862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6637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42387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08138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73888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053898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724227" y="5661248"/>
            <a:ext cx="307364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2909" y="4149080"/>
            <a:ext cx="4092329" cy="9361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76807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6264275" y="275198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4640652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Блок-схема: узел 36"/>
          <p:cNvSpPr/>
          <p:nvPr/>
        </p:nvSpPr>
        <p:spPr>
          <a:xfrm>
            <a:off x="6372200" y="2726588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893537" y="4430142"/>
            <a:ext cx="3250463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3342" y="639852"/>
            <a:ext cx="8719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Какие равенства можно записать к рисункам?</a:t>
            </a:r>
          </a:p>
        </p:txBody>
      </p:sp>
      <p:sp>
        <p:nvSpPr>
          <p:cNvPr id="44" name="Блок-схема: узел 43"/>
          <p:cNvSpPr/>
          <p:nvPr/>
        </p:nvSpPr>
        <p:spPr>
          <a:xfrm>
            <a:off x="8013312" y="274894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10637" y="3106134"/>
            <a:ext cx="462877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339639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52" name="TextBox 51"/>
          <p:cNvSpPr txBox="1"/>
          <p:nvPr/>
        </p:nvSpPr>
        <p:spPr>
          <a:xfrm>
            <a:off x="6265347" y="1239143"/>
            <a:ext cx="2627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Влево  - минус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9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Прямая соединительная линия 44"/>
          <p:cNvCxnSpPr/>
          <p:nvPr/>
        </p:nvCxnSpPr>
        <p:spPr>
          <a:xfrm rot="5400000">
            <a:off x="7887899" y="2762835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642910" y="2803892"/>
            <a:ext cx="8143932" cy="18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393406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017029" y="2779373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3820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44008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59832" y="31061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24941" y="3106134"/>
            <a:ext cx="518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Дуга 49"/>
          <p:cNvSpPr/>
          <p:nvPr/>
        </p:nvSpPr>
        <p:spPr>
          <a:xfrm rot="2704005" flipH="1">
            <a:off x="6028978" y="2321128"/>
            <a:ext cx="2537141" cy="2381528"/>
          </a:xfrm>
          <a:prstGeom prst="arc">
            <a:avLst>
              <a:gd name="adj1" fmla="val 16708241"/>
              <a:gd name="adj2" fmla="val 0"/>
            </a:avLst>
          </a:prstGeom>
          <a:ln w="28575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7022248" y="1772816"/>
            <a:ext cx="862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66373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051720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699792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082582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3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732750" y="5661248"/>
            <a:ext cx="307364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2909" y="4149080"/>
            <a:ext cx="4092329" cy="936104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76807" y="5661248"/>
            <a:ext cx="425116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6264275" y="2751989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4640652" y="2779770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Блок-схема: узел 36"/>
          <p:cNvSpPr/>
          <p:nvPr/>
        </p:nvSpPr>
        <p:spPr>
          <a:xfrm>
            <a:off x="6372200" y="2726588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3342" y="639852"/>
            <a:ext cx="8719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Какие равенства можно записать к рисункам?</a:t>
            </a:r>
          </a:p>
        </p:txBody>
      </p:sp>
      <p:sp>
        <p:nvSpPr>
          <p:cNvPr id="44" name="Блок-схема: узел 43"/>
          <p:cNvSpPr/>
          <p:nvPr/>
        </p:nvSpPr>
        <p:spPr>
          <a:xfrm>
            <a:off x="8013312" y="274894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10637" y="3106134"/>
            <a:ext cx="462877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295612" y="5661248"/>
            <a:ext cx="412292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42" name="TextBox 41"/>
          <p:cNvSpPr txBox="1"/>
          <p:nvPr/>
        </p:nvSpPr>
        <p:spPr>
          <a:xfrm>
            <a:off x="6265347" y="1239143"/>
            <a:ext cx="2627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Влево  - минус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69484" y="314096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95086" y="5517232"/>
            <a:ext cx="182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58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02312E-6 L -0.26094 -0.1893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56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02312E-6 L -0.3257 -0.1893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5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2.02312E-6 L 0.19688 -0.1893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02312E-6 L -0.20278 -0.1893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02312E-6 L 0.16528 -0.1893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9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7" grpId="0"/>
      <p:bldP spid="26" grpId="0" animBg="1"/>
      <p:bldP spid="29" grpId="0" animBg="1"/>
      <p:bldP spid="31" grpId="0" animBg="1"/>
      <p:bldP spid="33" grpId="0" animBg="1"/>
      <p:bldP spid="36" grpId="0" animBg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/>
          <p:cNvSpPr txBox="1"/>
          <p:nvPr/>
        </p:nvSpPr>
        <p:spPr>
          <a:xfrm>
            <a:off x="153522" y="807095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четыре равенства можно записать к рисунку ?</a:t>
            </a:r>
          </a:p>
        </p:txBody>
      </p:sp>
      <p:grpSp>
        <p:nvGrpSpPr>
          <p:cNvPr id="13" name="Группа 95"/>
          <p:cNvGrpSpPr/>
          <p:nvPr/>
        </p:nvGrpSpPr>
        <p:grpSpPr>
          <a:xfrm>
            <a:off x="467544" y="1836113"/>
            <a:ext cx="1473409" cy="1071570"/>
            <a:chOff x="1928794" y="2143116"/>
            <a:chExt cx="1571636" cy="1214446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611560" y="3060249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+ 4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2231" y="2266284"/>
            <a:ext cx="4297363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611560" y="3636313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+ 1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60" y="4212377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- 1 = 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47118" y="2267541"/>
            <a:ext cx="593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083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/>
          <p:cNvSpPr txBox="1"/>
          <p:nvPr/>
        </p:nvSpPr>
        <p:spPr>
          <a:xfrm>
            <a:off x="153522" y="807095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четыре равенства можно записать к рисунку ?</a:t>
            </a:r>
          </a:p>
        </p:txBody>
      </p:sp>
      <p:grpSp>
        <p:nvGrpSpPr>
          <p:cNvPr id="13" name="Группа 95"/>
          <p:cNvGrpSpPr/>
          <p:nvPr/>
        </p:nvGrpSpPr>
        <p:grpSpPr>
          <a:xfrm>
            <a:off x="467544" y="1836113"/>
            <a:ext cx="1473409" cy="1071570"/>
            <a:chOff x="1928794" y="2143116"/>
            <a:chExt cx="1571636" cy="1214446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611560" y="3060249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+ 4 </a:t>
            </a:r>
            <a:r>
              <a:rPr lang="ru-RU" sz="32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2231" y="2266284"/>
            <a:ext cx="4297363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611560" y="3612310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+ 1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60" y="4164371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- 1 = 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4716433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- 4 = 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47118" y="2267541"/>
            <a:ext cx="593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958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179512" y="11663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29. Число пять. Цифра 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3522" y="807095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четыре равенства можно записать к рисунку 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4107" y="2267541"/>
            <a:ext cx="3298825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36113"/>
            <a:ext cx="26939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611560" y="3060249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+ 3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1560" y="3636313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+ 2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1560" y="4212377"/>
            <a:ext cx="192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 - 2 = 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347118" y="2267541"/>
            <a:ext cx="593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1689</TotalTime>
  <Words>637</Words>
  <Application>Microsoft Office PowerPoint</Application>
  <PresentationFormat>Экран (4:3)</PresentationFormat>
  <Paragraphs>215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Ksenya</cp:lastModifiedBy>
  <cp:revision>183</cp:revision>
  <dcterms:created xsi:type="dcterms:W3CDTF">2010-10-26T14:31:01Z</dcterms:created>
  <dcterms:modified xsi:type="dcterms:W3CDTF">2014-11-12T18:31:23Z</dcterms:modified>
</cp:coreProperties>
</file>