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B042-C312-427A-B25F-B32218B4BD8B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F8383-77D0-4421-B740-EDD0AE1F8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849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B042-C312-427A-B25F-B32218B4BD8B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F8383-77D0-4421-B740-EDD0AE1F8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911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B042-C312-427A-B25F-B32218B4BD8B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F8383-77D0-4421-B740-EDD0AE1F8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828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B042-C312-427A-B25F-B32218B4BD8B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F8383-77D0-4421-B740-EDD0AE1F8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185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B042-C312-427A-B25F-B32218B4BD8B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F8383-77D0-4421-B740-EDD0AE1F8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802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B042-C312-427A-B25F-B32218B4BD8B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F8383-77D0-4421-B740-EDD0AE1F8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43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B042-C312-427A-B25F-B32218B4BD8B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F8383-77D0-4421-B740-EDD0AE1F8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427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B042-C312-427A-B25F-B32218B4BD8B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F8383-77D0-4421-B740-EDD0AE1F8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999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B042-C312-427A-B25F-B32218B4BD8B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F8383-77D0-4421-B740-EDD0AE1F8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924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B042-C312-427A-B25F-B32218B4BD8B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F8383-77D0-4421-B740-EDD0AE1F8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671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B042-C312-427A-B25F-B32218B4BD8B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F8383-77D0-4421-B740-EDD0AE1F8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224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7B042-C312-427A-B25F-B32218B4BD8B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F8383-77D0-4421-B740-EDD0AE1F8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6642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Bookman Old Style" pitchFamily="18" charset="0"/>
              </a:rPr>
              <a:t>Дидактическая игра</a:t>
            </a:r>
            <a:br>
              <a:rPr lang="ru-RU" dirty="0" smtClean="0">
                <a:latin typeface="Bookman Old Style" pitchFamily="18" charset="0"/>
              </a:rPr>
            </a:br>
            <a:r>
              <a:rPr lang="ru-RU" b="1" dirty="0" smtClean="0">
                <a:latin typeface="Bookman Old Style" pitchFamily="18" charset="0"/>
              </a:rPr>
              <a:t> «Варенье»</a:t>
            </a:r>
            <a:endParaRPr lang="ru-RU" b="1" dirty="0">
              <a:latin typeface="Bookman Old Style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00808"/>
            <a:ext cx="6048672" cy="47571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9741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7003486"/>
          </a:xfrm>
        </p:spPr>
      </p:pic>
      <p:sp>
        <p:nvSpPr>
          <p:cNvPr id="5" name="Прямоугольник 4"/>
          <p:cNvSpPr/>
          <p:nvPr/>
        </p:nvSpPr>
        <p:spPr>
          <a:xfrm>
            <a:off x="519381" y="5881627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5235" y="2420888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2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980728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3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67466" y="836712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4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63320" y="5589240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5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3917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040" y="0"/>
            <a:ext cx="936104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5949280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547" y="1912476"/>
            <a:ext cx="56739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2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3887" y="395952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3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172400" y="712747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4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71613" y="4364227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5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9758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5949280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172400" y="1565503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4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980728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3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5235" y="2420888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2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67467" y="4653136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5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8896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4508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5805264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5235" y="2420888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2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116632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3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68253" y="2727069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4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63320" y="5805263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5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1769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5016" cy="7203402"/>
          </a:xfrm>
        </p:spPr>
      </p:pic>
      <p:sp>
        <p:nvSpPr>
          <p:cNvPr id="5" name="Прямоугольник 4"/>
          <p:cNvSpPr/>
          <p:nvPr/>
        </p:nvSpPr>
        <p:spPr>
          <a:xfrm>
            <a:off x="1475656" y="6273225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5235" y="2420888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2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54065" y="154596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3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452320" y="980728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4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67467" y="4653136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5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5085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154868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5949280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89777" y="5690994"/>
            <a:ext cx="77480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5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0651" y="2698647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2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84031" y="395953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3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172400" y="1565503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4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267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040"/>
            <a:ext cx="9144000" cy="6896040"/>
          </a:xfrm>
        </p:spPr>
      </p:pic>
      <p:sp>
        <p:nvSpPr>
          <p:cNvPr id="5" name="Прямоугольник 4"/>
          <p:cNvSpPr/>
          <p:nvPr/>
        </p:nvSpPr>
        <p:spPr>
          <a:xfrm>
            <a:off x="827584" y="6021288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06095" y="4066370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5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1730" y="1628800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2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395953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3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309221" y="1044025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4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122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5805264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5235" y="2420888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2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384624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3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68253" y="980728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4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976546" y="5819684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5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6764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7" y="0"/>
            <a:ext cx="9252520" cy="6832086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5949280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700808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2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395953"/>
            <a:ext cx="39170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3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67467" y="688341"/>
            <a:ext cx="29664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4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64107" y="5657785"/>
            <a:ext cx="27309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5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3464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47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Дидактическая игра  «Варенье»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 «Варенье»</dc:title>
  <dc:creator>А</dc:creator>
  <cp:lastModifiedBy>А</cp:lastModifiedBy>
  <cp:revision>3</cp:revision>
  <dcterms:created xsi:type="dcterms:W3CDTF">2017-10-07T16:52:50Z</dcterms:created>
  <dcterms:modified xsi:type="dcterms:W3CDTF">2017-10-07T17:17:58Z</dcterms:modified>
</cp:coreProperties>
</file>