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9" r:id="rId2"/>
    <p:sldId id="318" r:id="rId3"/>
    <p:sldId id="337" r:id="rId4"/>
    <p:sldId id="333" r:id="rId5"/>
    <p:sldId id="336" r:id="rId6"/>
    <p:sldId id="335" r:id="rId7"/>
    <p:sldId id="332" r:id="rId8"/>
    <p:sldId id="334" r:id="rId9"/>
    <p:sldId id="331" r:id="rId10"/>
    <p:sldId id="319" r:id="rId11"/>
    <p:sldId id="320" r:id="rId12"/>
    <p:sldId id="321" r:id="rId13"/>
    <p:sldId id="322" r:id="rId14"/>
    <p:sldId id="323" r:id="rId15"/>
    <p:sldId id="326" r:id="rId16"/>
    <p:sldId id="329" r:id="rId17"/>
    <p:sldId id="339" r:id="rId18"/>
    <p:sldId id="33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F3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91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43593-01EE-4CAC-8127-3D830CED783D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1DF2D9-71A5-4C5C-A0B6-C2DFF8B3211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B21CB-FF47-4E68-A1F5-21510453A608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1.wav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2.wav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3.wav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4.wav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5.wav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6.wav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7.wav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8.wav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6.wav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7.wav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8.wav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9.wav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772816"/>
            <a:ext cx="712879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Хочу всё знать!</a:t>
            </a:r>
          </a:p>
          <a:p>
            <a:pPr algn="ctr">
              <a:defRPr/>
            </a:pPr>
            <a:r>
              <a:rPr lang="ru-RU" sz="4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Электроприборы</a:t>
            </a:r>
            <a:endParaRPr lang="ru-RU" sz="48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accent3">
                  <a:lumMod val="50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2051" name="Прямоугольник 2"/>
          <p:cNvSpPr>
            <a:spLocks noChangeArrowheads="1"/>
          </p:cNvSpPr>
          <p:nvPr/>
        </p:nvSpPr>
        <p:spPr bwMode="auto">
          <a:xfrm>
            <a:off x="971600" y="3789040"/>
            <a:ext cx="5400600" cy="1460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</a:pPr>
            <a:endParaRPr lang="ru-RU" b="1" i="1" dirty="0"/>
          </a:p>
          <a:p>
            <a:pPr algn="ctr">
              <a:lnSpc>
                <a:spcPct val="114000"/>
              </a:lnSpc>
            </a:pPr>
            <a:r>
              <a:rPr lang="ru-RU" sz="2000" i="1" dirty="0" smtClean="0"/>
              <a:t>Тарасова Татьяна Николаевна </a:t>
            </a:r>
          </a:p>
          <a:p>
            <a:pPr algn="ctr">
              <a:lnSpc>
                <a:spcPct val="114000"/>
              </a:lnSpc>
            </a:pPr>
            <a:r>
              <a:rPr lang="ru-RU" sz="2000" i="1" dirty="0" smtClean="0"/>
              <a:t>Воспитатель МДОУ ИРМО «Марковский детский сад комбинированного вида»</a:t>
            </a:r>
            <a:endParaRPr lang="ru-RU" sz="2000" i="1" dirty="0"/>
          </a:p>
        </p:txBody>
      </p:sp>
      <p:pic>
        <p:nvPicPr>
          <p:cNvPr id="4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4" cstate="print"/>
          <a:stretch>
            <a:fillRect/>
          </a:stretch>
        </p:blipFill>
        <p:spPr>
          <a:xfrm>
            <a:off x="8676456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3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93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Утюг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2290" name="Picture 2" descr="http://static.ozone.ru/multimedia/spare_covers/10141634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1340768"/>
            <a:ext cx="4617272" cy="3670731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4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4" cstate="print"/>
          <a:stretch>
            <a:fillRect/>
          </a:stretch>
        </p:blipFill>
        <p:spPr>
          <a:xfrm>
            <a:off x="8532440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4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04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Фен для сушки волос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1266" name="Picture 2" descr="http://kuhnyadom.com/Wordpress/wp-content/uploads/2015/08/210-300x3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1412776"/>
            <a:ext cx="4081636" cy="4081636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4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4" cstate="print"/>
          <a:stretch>
            <a:fillRect/>
          </a:stretch>
        </p:blipFill>
        <p:spPr>
          <a:xfrm>
            <a:off x="8532440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0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70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Холодильник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242" name="Picture 2" descr="http://gooosha.ru/wp-content/uploads/2013/08/%D1%85%D0%BE%D0%BB%D0%BE%D0%B4%D0%B8%D0%BB%D1%8C%D0%BD%D0%B8%D0%B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1412776"/>
            <a:ext cx="4074840" cy="4074840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4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4" cstate="print"/>
          <a:stretch>
            <a:fillRect/>
          </a:stretch>
        </p:blipFill>
        <p:spPr>
          <a:xfrm>
            <a:off x="8604448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6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06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Посудомоечная машина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9218" name="Picture 2" descr="http://techno-vubor.ru/images/posudomojka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1412776"/>
            <a:ext cx="3960440" cy="3946396"/>
          </a:xfrm>
          <a:prstGeom prst="rect">
            <a:avLst/>
          </a:prstGeom>
          <a:noFill/>
        </p:spPr>
      </p:pic>
      <p:pic>
        <p:nvPicPr>
          <p:cNvPr id="4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4" cstate="print"/>
          <a:stretch>
            <a:fillRect/>
          </a:stretch>
        </p:blipFill>
        <p:spPr>
          <a:xfrm>
            <a:off x="8532440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6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416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Стиральная машина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8194" name="Picture 2" descr="http://ars-master.com/upload/medialibrary/sm_indesit.jpg"/>
          <p:cNvPicPr>
            <a:picLocks noChangeAspect="1" noChangeArrowheads="1"/>
          </p:cNvPicPr>
          <p:nvPr/>
        </p:nvPicPr>
        <p:blipFill>
          <a:blip r:embed="rId3" cstate="print"/>
          <a:srcRect l="5040" r="7601"/>
          <a:stretch>
            <a:fillRect/>
          </a:stretch>
        </p:blipFill>
        <p:spPr bwMode="auto">
          <a:xfrm>
            <a:off x="2339752" y="1412776"/>
            <a:ext cx="3744416" cy="4286250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4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4" cstate="print"/>
          <a:stretch>
            <a:fillRect/>
          </a:stretch>
        </p:blipFill>
        <p:spPr>
          <a:xfrm>
            <a:off x="8604448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8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68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Микроволновая печь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122" name="Picture 2" descr="http://www.sencor.ru/getattachment/32b947a3-ad66-4244-a133-702d0a46cc2f/SMW-3817D.aspx"/>
          <p:cNvPicPr>
            <a:picLocks noChangeAspect="1" noChangeArrowheads="1"/>
          </p:cNvPicPr>
          <p:nvPr/>
        </p:nvPicPr>
        <p:blipFill>
          <a:blip r:embed="rId3" cstate="print"/>
          <a:srcRect t="16283" b="18004"/>
          <a:stretch>
            <a:fillRect/>
          </a:stretch>
        </p:blipFill>
        <p:spPr bwMode="auto">
          <a:xfrm>
            <a:off x="1284818" y="1700808"/>
            <a:ext cx="5588562" cy="3672408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4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4" cstate="print"/>
          <a:stretch>
            <a:fillRect/>
          </a:stretch>
        </p:blipFill>
        <p:spPr>
          <a:xfrm>
            <a:off x="8532440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5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415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Кофемолка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26" name="Picture 2" descr="http://i.otzovik.com/objects/b/60000/58223.png"/>
          <p:cNvPicPr>
            <a:picLocks noChangeAspect="1" noChangeArrowheads="1"/>
          </p:cNvPicPr>
          <p:nvPr/>
        </p:nvPicPr>
        <p:blipFill>
          <a:blip r:embed="rId3" cstate="print"/>
          <a:srcRect l="13444" r="11656"/>
          <a:stretch>
            <a:fillRect/>
          </a:stretch>
        </p:blipFill>
        <p:spPr bwMode="auto">
          <a:xfrm>
            <a:off x="3275856" y="1412776"/>
            <a:ext cx="2808312" cy="3749402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5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4" cstate="print"/>
          <a:stretch>
            <a:fillRect/>
          </a:stretch>
        </p:blipFill>
        <p:spPr>
          <a:xfrm>
            <a:off x="8532440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9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29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Пылесос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4818" name="Picture 2" descr="https://go3.imgsmail.ru/imgpreview?key=5a2d88cda877cab0&amp;mb=imgdb_preview_66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1556792"/>
            <a:ext cx="5678959" cy="3320009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5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4" cstate="print"/>
          <a:stretch>
            <a:fillRect/>
          </a:stretch>
        </p:blipFill>
        <p:spPr>
          <a:xfrm>
            <a:off x="8676456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8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38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Это - электроприборы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5842" name="Picture 2" descr="http://mtdata.ru/u17/photo553E/20596671326-0/origin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1340768"/>
            <a:ext cx="4968552" cy="3974842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5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4" cstate="print"/>
          <a:stretch>
            <a:fillRect/>
          </a:stretch>
        </p:blipFill>
        <p:spPr>
          <a:xfrm>
            <a:off x="8460432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6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456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Миксер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28" name="Picture 4" descr="https://go1.imgsmail.ru/imgpreview?key=33b29f17497c049c&amp;mb=imgdb_preview_566"/>
          <p:cNvPicPr>
            <a:picLocks noChangeAspect="1" noChangeArrowheads="1"/>
          </p:cNvPicPr>
          <p:nvPr/>
        </p:nvPicPr>
        <p:blipFill>
          <a:blip r:embed="rId3" cstate="print"/>
          <a:srcRect t="7560" b="9281"/>
          <a:stretch>
            <a:fillRect/>
          </a:stretch>
        </p:blipFill>
        <p:spPr bwMode="auto">
          <a:xfrm>
            <a:off x="683568" y="1340768"/>
            <a:ext cx="2770909" cy="2304256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1030" name="Picture 6" descr="http://pics.rbc.ru/img/cnews/2007/08/02/3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4077072"/>
            <a:ext cx="2814377" cy="2392221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1032" name="Picture 8" descr="http://sovietchest.ucoz.ru/_bd/1/09522.jpg"/>
          <p:cNvPicPr>
            <a:picLocks noChangeAspect="1" noChangeArrowheads="1"/>
          </p:cNvPicPr>
          <p:nvPr/>
        </p:nvPicPr>
        <p:blipFill>
          <a:blip r:embed="rId5" cstate="print"/>
          <a:srcRect l="28350" t="6638" r="18101" b="9494"/>
          <a:stretch>
            <a:fillRect/>
          </a:stretch>
        </p:blipFill>
        <p:spPr bwMode="auto">
          <a:xfrm>
            <a:off x="5076056" y="1340768"/>
            <a:ext cx="1793101" cy="3744416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6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6" cstate="print"/>
          <a:stretch>
            <a:fillRect/>
          </a:stretch>
        </p:blipFill>
        <p:spPr>
          <a:xfrm>
            <a:off x="8532440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4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64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Вентилятор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9938" name="Picture 2" descr="http://img.mvideo.ru/Pdb/20020803b.jpg"/>
          <p:cNvPicPr>
            <a:picLocks noChangeAspect="1" noChangeArrowheads="1"/>
          </p:cNvPicPr>
          <p:nvPr/>
        </p:nvPicPr>
        <p:blipFill>
          <a:blip r:embed="rId3" cstate="print"/>
          <a:srcRect l="11036" r="15389"/>
          <a:stretch>
            <a:fillRect/>
          </a:stretch>
        </p:blipFill>
        <p:spPr bwMode="auto">
          <a:xfrm>
            <a:off x="3059832" y="1556792"/>
            <a:ext cx="2880320" cy="3914800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4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4" cstate="print"/>
          <a:stretch>
            <a:fillRect/>
          </a:stretch>
        </p:blipFill>
        <p:spPr>
          <a:xfrm>
            <a:off x="8532440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2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72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Телевизор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5842" name="Picture 2" descr="http://do.ngs.ru/preview/market/75920259c2d578ef164dbdfa56b8a0e1_1363925103_857_6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1340768"/>
            <a:ext cx="5642645" cy="3943926"/>
          </a:xfrm>
          <a:prstGeom prst="rect">
            <a:avLst/>
          </a:prstGeom>
          <a:noFill/>
        </p:spPr>
      </p:pic>
      <p:pic>
        <p:nvPicPr>
          <p:cNvPr id="4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4" cstate="print"/>
          <a:stretch>
            <a:fillRect/>
          </a:stretch>
        </p:blipFill>
        <p:spPr>
          <a:xfrm>
            <a:off x="8676456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0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90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Настольная лампа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8914" name="Picture 2" descr="http://sk-svet.ru/UserFiles/Image/_shop/Odeon_2585-1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1556792"/>
            <a:ext cx="3744416" cy="3744416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4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4" cstate="print"/>
          <a:stretch>
            <a:fillRect/>
          </a:stretch>
        </p:blipFill>
        <p:spPr>
          <a:xfrm>
            <a:off x="8532440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1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81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Электрокамин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7892" name="Picture 4" descr="http://sdelaikamin.ru/wp-content/uploads/falsh-kamin-uglovoj-svoimi-rukam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1340768"/>
            <a:ext cx="4104456" cy="4104456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4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4" cstate="print"/>
          <a:stretch>
            <a:fillRect/>
          </a:stretch>
        </p:blipFill>
        <p:spPr>
          <a:xfrm>
            <a:off x="8604448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2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82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Электрочайник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4818" name="Picture 2" descr="http://i2.rozetka.ua/goods/5547/29166_images_554777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1340768"/>
            <a:ext cx="4042420" cy="4042420"/>
          </a:xfrm>
          <a:prstGeom prst="rect">
            <a:avLst/>
          </a:prstGeom>
          <a:noFill/>
        </p:spPr>
      </p:pic>
      <p:pic>
        <p:nvPicPr>
          <p:cNvPr id="4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4" cstate="print"/>
          <a:stretch>
            <a:fillRect/>
          </a:stretch>
        </p:blipFill>
        <p:spPr>
          <a:xfrm>
            <a:off x="8532440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5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25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Компьютер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6866" name="Picture 2" descr="http://otravleniya.net/wp-content/uploads/2015/07/kompyter-i-izlycheni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1340768"/>
            <a:ext cx="4968552" cy="3560798"/>
          </a:xfrm>
          <a:prstGeom prst="rect">
            <a:avLst/>
          </a:prstGeom>
          <a:noFill/>
        </p:spPr>
      </p:pic>
      <p:pic>
        <p:nvPicPr>
          <p:cNvPr id="4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4" cstate="print"/>
          <a:stretch>
            <a:fillRect/>
          </a:stretch>
        </p:blipFill>
        <p:spPr>
          <a:xfrm>
            <a:off x="8604448" y="609329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6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06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Электроплита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2770" name="Picture 2" descr="http://dom3d.com.ua/_ld/0/571416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1556792"/>
            <a:ext cx="3789851" cy="3960440"/>
          </a:xfrm>
          <a:prstGeom prst="rect">
            <a:avLst/>
          </a:prstGeom>
          <a:noFill/>
        </p:spPr>
      </p:pic>
      <p:pic>
        <p:nvPicPr>
          <p:cNvPr id="4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4" cstate="print"/>
          <a:stretch>
            <a:fillRect/>
          </a:stretch>
        </p:blipFill>
        <p:spPr>
          <a:xfrm>
            <a:off x="8532440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7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87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E36C09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813</TotalTime>
  <Words>44</Words>
  <Application>Microsoft Office PowerPoint</Application>
  <PresentationFormat>Экран (4:3)</PresentationFormat>
  <Paragraphs>22</Paragraphs>
  <Slides>18</Slides>
  <Notes>0</Notes>
  <HiddenSlides>0</HiddenSlides>
  <MMClips>18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Миксер</vt:lpstr>
      <vt:lpstr>Вентилятор</vt:lpstr>
      <vt:lpstr>Телевизор</vt:lpstr>
      <vt:lpstr>Настольная лампа</vt:lpstr>
      <vt:lpstr>Электрокамин</vt:lpstr>
      <vt:lpstr>Электрочайник</vt:lpstr>
      <vt:lpstr>Компьютер</vt:lpstr>
      <vt:lpstr>Электроплита</vt:lpstr>
      <vt:lpstr>Утюг</vt:lpstr>
      <vt:lpstr>Фен для сушки волос</vt:lpstr>
      <vt:lpstr>Холодильник</vt:lpstr>
      <vt:lpstr>Посудомоечная машина</vt:lpstr>
      <vt:lpstr>Стиральная машина</vt:lpstr>
      <vt:lpstr>Микроволновая печь</vt:lpstr>
      <vt:lpstr>Кофемолка</vt:lpstr>
      <vt:lpstr>Пылесос</vt:lpstr>
      <vt:lpstr>Это - электроприборы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АсКомп</cp:lastModifiedBy>
  <cp:revision>20</cp:revision>
  <dcterms:created xsi:type="dcterms:W3CDTF">2014-06-15T09:49:01Z</dcterms:created>
  <dcterms:modified xsi:type="dcterms:W3CDTF">2017-09-26T03:54:34Z</dcterms:modified>
</cp:coreProperties>
</file>