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80" r:id="rId24"/>
    <p:sldId id="279" r:id="rId25"/>
    <p:sldId id="278" r:id="rId26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89" autoAdjust="0"/>
    <p:restoredTop sz="94660"/>
  </p:normalViewPr>
  <p:slideViewPr>
    <p:cSldViewPr>
      <p:cViewPr>
        <p:scale>
          <a:sx n="63" d="100"/>
          <a:sy n="63" d="100"/>
        </p:scale>
        <p:origin x="-1602" y="-45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028700"/>
            <a:ext cx="7851648" cy="13716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kumimoji="0" lang="en-US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dirty="0" smtClean="0"/>
              <a:t>Образец заголовка</a:t>
            </a:r>
            <a:endParaRPr kumimoji="0" lang="en-US" dirty="0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2421402"/>
            <a:ext cx="7854696" cy="131445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3E57F-1D97-41B0-A3A8-A09C1DFFCE34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8B42C-6C66-4280-AAB2-B8AA4054D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3E57F-1D97-41B0-A3A8-A09C1DFFCE34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8B42C-6C66-4280-AAB2-B8AA4054D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685801"/>
            <a:ext cx="2057400" cy="3908822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85801"/>
            <a:ext cx="6019800" cy="390882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3E57F-1D97-41B0-A3A8-A09C1DFFCE34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8B42C-6C66-4280-AAB2-B8AA4054D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3E57F-1D97-41B0-A3A8-A09C1DFFCE34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8B42C-6C66-4280-AAB2-B8AA4054D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987552"/>
            <a:ext cx="7772400" cy="1021842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kumimoji="0" lang="en-US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dirty="0" smtClean="0"/>
              <a:t>Образец заголовка</a:t>
            </a:r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028498"/>
            <a:ext cx="7772400" cy="1132284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3E57F-1D97-41B0-A3A8-A09C1DFFCE34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8B42C-6C66-4280-AAB2-B8AA4054D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28066"/>
            <a:ext cx="8229600" cy="857250"/>
          </a:xfrm>
        </p:spPr>
        <p:txBody>
          <a:bodyPr/>
          <a:lstStyle/>
          <a:p>
            <a:r>
              <a:rPr kumimoji="0" lang="ru-RU" dirty="0" smtClean="0"/>
              <a:t>Образец заголовка</a:t>
            </a:r>
            <a:endParaRPr kumimoji="0"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40064"/>
            <a:ext cx="4038600" cy="332613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40064"/>
            <a:ext cx="4038600" cy="332613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3E57F-1D97-41B0-A3A8-A09C1DFFCE34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8B42C-6C66-4280-AAB2-B8AA4054D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28066"/>
            <a:ext cx="8229600" cy="85725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1436"/>
            <a:ext cx="4040188" cy="494514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1394818"/>
            <a:ext cx="4041775" cy="491132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885950"/>
            <a:ext cx="4040188" cy="288429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885950"/>
            <a:ext cx="4041775" cy="288429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3E57F-1D97-41B0-A3A8-A09C1DFFCE34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8B42C-6C66-4280-AAB2-B8AA4054D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28066"/>
            <a:ext cx="8305800" cy="85725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3E57F-1D97-41B0-A3A8-A09C1DFFCE34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8B42C-6C66-4280-AAB2-B8AA4054D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3E57F-1D97-41B0-A3A8-A09C1DFFCE34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8B42C-6C66-4280-AAB2-B8AA4054D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85764"/>
            <a:ext cx="2743200" cy="871538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257300"/>
            <a:ext cx="2743200" cy="3429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257300"/>
            <a:ext cx="5111750" cy="3429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3E57F-1D97-41B0-A3A8-A09C1DFFCE34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8B42C-6C66-4280-AAB2-B8AA4054D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831058"/>
            <a:ext cx="5257800" cy="30861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4019827"/>
            <a:ext cx="155448" cy="116586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882747"/>
            <a:ext cx="2212848" cy="1186966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121589"/>
            <a:ext cx="2209800" cy="163449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3E57F-1D97-41B0-A3A8-A09C1DFFCE34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4767263"/>
            <a:ext cx="609600" cy="273844"/>
          </a:xfrm>
        </p:spPr>
        <p:txBody>
          <a:bodyPr/>
          <a:lstStyle/>
          <a:p>
            <a:fld id="{9358B42C-6C66-4280-AAB2-B8AA4054D3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899638"/>
            <a:ext cx="4617720" cy="294894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4362450"/>
            <a:ext cx="9163050" cy="7810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4664869"/>
            <a:ext cx="4762500" cy="47863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5358"/>
            <a:ext cx="9163050" cy="7810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5358"/>
            <a:ext cx="4762500" cy="47863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528066"/>
            <a:ext cx="8229600" cy="85725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51610"/>
            <a:ext cx="8229600" cy="329184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F43E57F-1D97-41B0-A3A8-A09C1DFFCE34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4767263"/>
            <a:ext cx="3352800" cy="27384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4767263"/>
            <a:ext cx="762000" cy="273844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358B42C-6C66-4280-AAB2-B8AA4054D3A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151806"/>
            <a:ext cx="9180548" cy="486918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21.jpeg"/><Relationship Id="rId18" Type="http://schemas.openxmlformats.org/officeDocument/2006/relationships/image" Target="../media/image27.jpeg"/><Relationship Id="rId3" Type="http://schemas.openxmlformats.org/officeDocument/2006/relationships/image" Target="../media/image10.jpeg"/><Relationship Id="rId7" Type="http://schemas.openxmlformats.org/officeDocument/2006/relationships/image" Target="../media/image15.jpeg"/><Relationship Id="rId12" Type="http://schemas.openxmlformats.org/officeDocument/2006/relationships/image" Target="../media/image18.jpeg"/><Relationship Id="rId17" Type="http://schemas.openxmlformats.org/officeDocument/2006/relationships/image" Target="../media/image25.jpeg"/><Relationship Id="rId2" Type="http://schemas.openxmlformats.org/officeDocument/2006/relationships/image" Target="../media/image8.jpeg"/><Relationship Id="rId16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20.jpeg"/><Relationship Id="rId5" Type="http://schemas.openxmlformats.org/officeDocument/2006/relationships/image" Target="../media/image12.jpeg"/><Relationship Id="rId15" Type="http://schemas.openxmlformats.org/officeDocument/2006/relationships/image" Target="../media/image24.jpeg"/><Relationship Id="rId10" Type="http://schemas.openxmlformats.org/officeDocument/2006/relationships/image" Target="../media/image19.jpeg"/><Relationship Id="rId4" Type="http://schemas.openxmlformats.org/officeDocument/2006/relationships/image" Target="../media/image16.jpeg"/><Relationship Id="rId9" Type="http://schemas.openxmlformats.org/officeDocument/2006/relationships/image" Target="../media/image17.jpeg"/><Relationship Id="rId14" Type="http://schemas.openxmlformats.org/officeDocument/2006/relationships/image" Target="../media/image2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14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1" y="1722289"/>
            <a:ext cx="4104457" cy="1929582"/>
          </a:xfrm>
        </p:spPr>
        <p:txBody>
          <a:bodyPr>
            <a:normAutofit/>
          </a:bodyPr>
          <a:lstStyle/>
          <a:p>
            <a:r>
              <a:rPr lang="en-US" sz="9600" dirty="0" smtClean="0"/>
              <a:t>Food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803998"/>
            <a:ext cx="7056784" cy="339502"/>
          </a:xfrm>
        </p:spPr>
        <p:txBody>
          <a:bodyPr>
            <a:noAutofit/>
          </a:bodyPr>
          <a:lstStyle/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английского языка 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Нехорошева Н.В.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 descr="C:\Users\Учитель\Desktop\jagody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855514">
            <a:off x="440797" y="555890"/>
            <a:ext cx="2669447" cy="20020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Учитель\Desktop\lu28a1jjrz6yizlbmd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10495">
            <a:off x="5980601" y="333971"/>
            <a:ext cx="2938004" cy="22056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Учитель\Desktop\2f5f298b88af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2962880"/>
            <a:ext cx="2471936" cy="18539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Учитель\Desktop\093485907dd370a67ab61bb1a448ed6d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58232" y="3048021"/>
            <a:ext cx="2242592" cy="16836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Учитель\Desktop\07f8afb5c81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316413"/>
            <a:ext cx="2172096" cy="13575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Учитель\Desktop\96476861_large_08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74760" y="483518"/>
            <a:ext cx="2133600" cy="16093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Sweets  ['</a:t>
            </a:r>
            <a:r>
              <a:rPr lang="en-US" dirty="0" err="1" smtClean="0"/>
              <a:t>swiːts</a:t>
            </a:r>
            <a:r>
              <a:rPr lang="en-US" dirty="0" smtClean="0"/>
              <a:t>]</a:t>
            </a:r>
            <a:endParaRPr lang="ru-RU" dirty="0"/>
          </a:p>
        </p:txBody>
      </p:sp>
      <p:pic>
        <p:nvPicPr>
          <p:cNvPr id="18433" name="Picture 1" descr="E:\картинки к презентации\57933045_5004_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1302" y="1701689"/>
            <a:ext cx="3721395" cy="27910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Cheese  [</a:t>
            </a:r>
            <a:r>
              <a:rPr lang="en-US" dirty="0" err="1" smtClean="0"/>
              <a:t>ʧiːz</a:t>
            </a:r>
            <a:r>
              <a:rPr lang="en-US" dirty="0" smtClean="0"/>
              <a:t>]</a:t>
            </a:r>
            <a:endParaRPr lang="ru-RU" dirty="0"/>
          </a:p>
        </p:txBody>
      </p:sp>
      <p:pic>
        <p:nvPicPr>
          <p:cNvPr id="17409" name="Picture 1" descr="E:\картинки к презентации\44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29949" y="1450975"/>
            <a:ext cx="3484101" cy="329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Tomato  [</a:t>
            </a:r>
            <a:r>
              <a:rPr lang="en-US" dirty="0" err="1" smtClean="0"/>
              <a:t>tə'mɑːtəu</a:t>
            </a:r>
            <a:r>
              <a:rPr lang="en-US" dirty="0" smtClean="0"/>
              <a:t>]</a:t>
            </a:r>
            <a:endParaRPr lang="ru-RU" dirty="0"/>
          </a:p>
        </p:txBody>
      </p:sp>
      <p:pic>
        <p:nvPicPr>
          <p:cNvPr id="16385" name="Picture 1" descr="E:\картинки к презентации\desktopwallpapers.org.ua-162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77016" y="1450975"/>
            <a:ext cx="4389967" cy="329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Potato[</a:t>
            </a:r>
            <a:r>
              <a:rPr lang="en-US" dirty="0" err="1" smtClean="0"/>
              <a:t>pə'teɪtəu</a:t>
            </a:r>
            <a:r>
              <a:rPr lang="en-US" dirty="0" smtClean="0"/>
              <a:t>]</a:t>
            </a:r>
            <a:endParaRPr lang="ru-RU" dirty="0"/>
          </a:p>
        </p:txBody>
      </p:sp>
      <p:pic>
        <p:nvPicPr>
          <p:cNvPr id="15361" name="Picture 1" descr="E:\картинки к презентации\50fc37a1284c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14929" y="1450975"/>
            <a:ext cx="4914142" cy="329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Corn [</a:t>
            </a:r>
            <a:r>
              <a:rPr lang="en-US" dirty="0" err="1" smtClean="0"/>
              <a:t>kɔːn</a:t>
            </a:r>
            <a:r>
              <a:rPr lang="en-US" dirty="0" smtClean="0"/>
              <a:t>]</a:t>
            </a:r>
            <a:endParaRPr lang="ru-RU" dirty="0"/>
          </a:p>
        </p:txBody>
      </p:sp>
      <p:pic>
        <p:nvPicPr>
          <p:cNvPr id="14337" name="Picture 1" descr="E:\картинки к презентации\кукуру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89960" y="1763712"/>
            <a:ext cx="2164080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Apple ['</a:t>
            </a:r>
            <a:r>
              <a:rPr lang="en-US" dirty="0" err="1" smtClean="0"/>
              <a:t>æpl</a:t>
            </a:r>
            <a:r>
              <a:rPr lang="en-US" dirty="0" smtClean="0"/>
              <a:t>] </a:t>
            </a:r>
            <a:endParaRPr lang="ru-RU" dirty="0"/>
          </a:p>
        </p:txBody>
      </p:sp>
      <p:pic>
        <p:nvPicPr>
          <p:cNvPr id="13313" name="Picture 1" descr="E:\картинки к презентации\1322901171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25818" y="1450975"/>
            <a:ext cx="4692363" cy="329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Nut  [</a:t>
            </a:r>
            <a:r>
              <a:rPr lang="en-US" dirty="0" err="1" smtClean="0"/>
              <a:t>nʌt</a:t>
            </a:r>
            <a:r>
              <a:rPr lang="en-US" dirty="0" smtClean="0"/>
              <a:t>]</a:t>
            </a:r>
            <a:endParaRPr lang="ru-RU" dirty="0"/>
          </a:p>
        </p:txBody>
      </p:sp>
      <p:pic>
        <p:nvPicPr>
          <p:cNvPr id="12289" name="Picture 1" descr="E:\картинки к презентации\fbfe0f6130f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77016" y="1450975"/>
            <a:ext cx="4389967" cy="329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Carrot ['</a:t>
            </a:r>
            <a:r>
              <a:rPr lang="en-US" dirty="0" err="1" smtClean="0"/>
              <a:t>kærət</a:t>
            </a:r>
            <a:r>
              <a:rPr lang="en-US" dirty="0" smtClean="0"/>
              <a:t>] </a:t>
            </a:r>
            <a:endParaRPr lang="ru-RU" dirty="0"/>
          </a:p>
        </p:txBody>
      </p:sp>
      <p:pic>
        <p:nvPicPr>
          <p:cNvPr id="11265" name="Picture 1" descr="E:\картинки к презентации\75520812_large_1245755896_mor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38017" y="1501155"/>
            <a:ext cx="3218159" cy="32422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Cabbage  ['</a:t>
            </a:r>
            <a:r>
              <a:rPr lang="en-US" dirty="0" err="1" smtClean="0"/>
              <a:t>kæbɪʤ</a:t>
            </a:r>
            <a:r>
              <a:rPr lang="en-US" dirty="0" smtClean="0"/>
              <a:t>]</a:t>
            </a:r>
            <a:endParaRPr lang="ru-RU" dirty="0"/>
          </a:p>
        </p:txBody>
      </p:sp>
      <p:pic>
        <p:nvPicPr>
          <p:cNvPr id="10241" name="Picture 1" descr="E:\картинки к презентации\ae51bda04512c66_s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79198" y="1450975"/>
            <a:ext cx="4385603" cy="329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Porridge ['</a:t>
            </a:r>
            <a:r>
              <a:rPr lang="en-US" dirty="0" err="1" smtClean="0"/>
              <a:t>pɔrɪʤ</a:t>
            </a:r>
            <a:r>
              <a:rPr lang="en-US" dirty="0" smtClean="0"/>
              <a:t>]</a:t>
            </a:r>
            <a:endParaRPr lang="ru-RU" dirty="0"/>
          </a:p>
        </p:txBody>
      </p:sp>
      <p:pic>
        <p:nvPicPr>
          <p:cNvPr id="9219" name="Picture 3" descr="http://www.diets.ru/data/cache/2011sep/05/53/362627_55882-550x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454264"/>
            <a:ext cx="4608512" cy="306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Eggs  [</a:t>
            </a:r>
            <a:r>
              <a:rPr lang="en-US" dirty="0" err="1" smtClean="0"/>
              <a:t>egz</a:t>
            </a:r>
            <a:r>
              <a:rPr lang="en-US" dirty="0" smtClean="0"/>
              <a:t>]</a:t>
            </a:r>
            <a:endParaRPr lang="ru-RU" dirty="0"/>
          </a:p>
        </p:txBody>
      </p:sp>
      <p:pic>
        <p:nvPicPr>
          <p:cNvPr id="1026" name="Picture 2" descr="E:\картинки к презентации\fb46283e96dc5543be0c9a3ee2d0203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6446" y="1450975"/>
            <a:ext cx="3891107" cy="329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Orange ['</a:t>
            </a:r>
            <a:r>
              <a:rPr lang="en-US" dirty="0" err="1" smtClean="0"/>
              <a:t>ɔrɪnʤ</a:t>
            </a:r>
            <a:r>
              <a:rPr lang="en-US" dirty="0" smtClean="0"/>
              <a:t>]</a:t>
            </a:r>
            <a:endParaRPr lang="ru-RU" dirty="0"/>
          </a:p>
        </p:txBody>
      </p:sp>
      <p:pic>
        <p:nvPicPr>
          <p:cNvPr id="8193" name="Picture 1" descr="E:\картинки к презентации\apelsin_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46827" y="1450975"/>
            <a:ext cx="5250346" cy="329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Soup [</a:t>
            </a:r>
            <a:r>
              <a:rPr lang="en-US" dirty="0" err="1" smtClean="0"/>
              <a:t>suːp</a:t>
            </a:r>
            <a:r>
              <a:rPr lang="en-US" dirty="0" smtClean="0"/>
              <a:t>]</a:t>
            </a:r>
            <a:endParaRPr lang="ru-RU" dirty="0"/>
          </a:p>
        </p:txBody>
      </p:sp>
      <p:pic>
        <p:nvPicPr>
          <p:cNvPr id="7170" name="Picture 2" descr="http://stat20.privet.ru/lr/0b2dd028786ea7ccb9af2202f0cf661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1207" y="1418694"/>
            <a:ext cx="5081587" cy="3385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Coffee ['</a:t>
            </a:r>
            <a:r>
              <a:rPr lang="en-US" dirty="0" err="1" smtClean="0"/>
              <a:t>kɔfɪ</a:t>
            </a:r>
            <a:r>
              <a:rPr lang="en-US" dirty="0" smtClean="0"/>
              <a:t>]</a:t>
            </a:r>
            <a:endParaRPr lang="en-US" dirty="0"/>
          </a:p>
        </p:txBody>
      </p:sp>
      <p:pic>
        <p:nvPicPr>
          <p:cNvPr id="34818" name="Picture 2" descr="http://picsdesktop.com/food/640x480/www.PicsDesktop.com_1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563638"/>
            <a:ext cx="4176464" cy="31326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5566"/>
          </a:xfrm>
        </p:spPr>
        <p:txBody>
          <a:bodyPr/>
          <a:lstStyle/>
          <a:p>
            <a:r>
              <a:rPr lang="en-US" dirty="0" smtClean="0"/>
              <a:t>I like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87574"/>
            <a:ext cx="6552728" cy="3672408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1.</a:t>
            </a:r>
            <a:r>
              <a:rPr lang="en-US" dirty="0" smtClean="0"/>
              <a:t>Eggs                           9.potato                17.soup        </a:t>
            </a:r>
          </a:p>
          <a:p>
            <a:r>
              <a:rPr lang="en-US" dirty="0" smtClean="0"/>
              <a:t>2.juice                          10.corn</a:t>
            </a:r>
          </a:p>
          <a:p>
            <a:r>
              <a:rPr lang="en-US" dirty="0" smtClean="0"/>
              <a:t>3.cake                          11.tomato</a:t>
            </a:r>
          </a:p>
          <a:p>
            <a:r>
              <a:rPr lang="en-US" dirty="0" smtClean="0"/>
              <a:t>4.fish                           12.appel</a:t>
            </a:r>
          </a:p>
          <a:p>
            <a:r>
              <a:rPr lang="en-US" dirty="0" smtClean="0"/>
              <a:t>5.ham                          13.carrot</a:t>
            </a:r>
          </a:p>
          <a:p>
            <a:r>
              <a:rPr lang="en-US" dirty="0" smtClean="0"/>
              <a:t>6.butter                       14. </a:t>
            </a:r>
            <a:r>
              <a:rPr lang="en-US" dirty="0" err="1" smtClean="0"/>
              <a:t>cabbgge</a:t>
            </a:r>
            <a:r>
              <a:rPr lang="en-US" dirty="0" smtClean="0"/>
              <a:t>              </a:t>
            </a:r>
          </a:p>
          <a:p>
            <a:r>
              <a:rPr lang="en-US" dirty="0" smtClean="0"/>
              <a:t>7.sweets                      15.porridge</a:t>
            </a:r>
          </a:p>
          <a:p>
            <a:r>
              <a:rPr lang="en-US" dirty="0" smtClean="0"/>
              <a:t>8.cheese                      16.orange</a:t>
            </a:r>
          </a:p>
          <a:p>
            <a:endParaRPr lang="en-US" dirty="0" smtClean="0"/>
          </a:p>
          <a:p>
            <a:endParaRPr lang="ru-RU" dirty="0"/>
          </a:p>
        </p:txBody>
      </p:sp>
      <p:pic>
        <p:nvPicPr>
          <p:cNvPr id="4" name="Picture 2" descr="E:\картинки к презентации\fb46283e96dc5543be0c9a3ee2d0203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483518"/>
            <a:ext cx="1080120" cy="913948"/>
          </a:xfrm>
          <a:prstGeom prst="rect">
            <a:avLst/>
          </a:prstGeom>
          <a:noFill/>
        </p:spPr>
      </p:pic>
      <p:pic>
        <p:nvPicPr>
          <p:cNvPr id="5" name="Picture 2" descr="E:\картинки к презентации\juice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275606"/>
            <a:ext cx="792088" cy="720080"/>
          </a:xfrm>
          <a:prstGeom prst="rect">
            <a:avLst/>
          </a:prstGeom>
          <a:noFill/>
        </p:spPr>
      </p:pic>
      <p:pic>
        <p:nvPicPr>
          <p:cNvPr id="6" name="Picture 1" descr="E:\картинки к презентации\57933045_5004_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4011910"/>
            <a:ext cx="936104" cy="702078"/>
          </a:xfrm>
          <a:prstGeom prst="rect">
            <a:avLst/>
          </a:prstGeom>
          <a:noFill/>
        </p:spPr>
      </p:pic>
      <p:pic>
        <p:nvPicPr>
          <p:cNvPr id="7" name="Picture 2" descr="E:\картинки к презентации\2a3e787e948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5656" y="2283718"/>
            <a:ext cx="792087" cy="648072"/>
          </a:xfrm>
          <a:prstGeom prst="rect">
            <a:avLst/>
          </a:prstGeom>
          <a:noFill/>
        </p:spPr>
      </p:pic>
      <p:pic>
        <p:nvPicPr>
          <p:cNvPr id="8" name="Picture 4" descr="http://img.montecina.ru/forums/monthly_12_2010/user146/post110194_img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67744" y="2931790"/>
            <a:ext cx="936104" cy="593184"/>
          </a:xfrm>
          <a:prstGeom prst="rect">
            <a:avLst/>
          </a:prstGeom>
          <a:noFill/>
        </p:spPr>
      </p:pic>
      <p:pic>
        <p:nvPicPr>
          <p:cNvPr id="9" name="Picture 3" descr="http://www.technologijos.lt/upload/image/n/mokslas/zmogus_ir_medicina/S-32462/sviestas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691680" y="3435846"/>
            <a:ext cx="1080119" cy="607568"/>
          </a:xfrm>
          <a:prstGeom prst="rect">
            <a:avLst/>
          </a:prstGeom>
          <a:noFill/>
        </p:spPr>
      </p:pic>
      <p:pic>
        <p:nvPicPr>
          <p:cNvPr id="10" name="Picture 2" descr="E:\картинки к презентации\kartoshka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67744" y="1851670"/>
            <a:ext cx="864096" cy="575621"/>
          </a:xfrm>
          <a:prstGeom prst="rect">
            <a:avLst/>
          </a:prstGeom>
          <a:noFill/>
        </p:spPr>
      </p:pic>
      <p:pic>
        <p:nvPicPr>
          <p:cNvPr id="11" name="Picture 1" descr="E:\картинки к презентации\44_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47664" y="4429480"/>
            <a:ext cx="755576" cy="714020"/>
          </a:xfrm>
          <a:prstGeom prst="rect">
            <a:avLst/>
          </a:prstGeom>
          <a:noFill/>
        </p:spPr>
      </p:pic>
      <p:pic>
        <p:nvPicPr>
          <p:cNvPr id="12" name="Picture 1" descr="E:\картинки к презентации\50fc37a1284c2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644008" y="627534"/>
            <a:ext cx="1016911" cy="681330"/>
          </a:xfrm>
          <a:prstGeom prst="rect">
            <a:avLst/>
          </a:prstGeom>
          <a:noFill/>
        </p:spPr>
      </p:pic>
      <p:pic>
        <p:nvPicPr>
          <p:cNvPr id="13" name="Picture 1" descr="E:\картинки к презентации\кукуру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499992" y="1347614"/>
            <a:ext cx="720080" cy="517663"/>
          </a:xfrm>
          <a:prstGeom prst="rect">
            <a:avLst/>
          </a:prstGeom>
          <a:noFill/>
        </p:spPr>
      </p:pic>
      <p:pic>
        <p:nvPicPr>
          <p:cNvPr id="14" name="Picture 1" descr="E:\картинки к презентации\desktopwallpapers.org.ua-16285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292080" y="1707654"/>
            <a:ext cx="792088" cy="594066"/>
          </a:xfrm>
          <a:prstGeom prst="rect">
            <a:avLst/>
          </a:prstGeom>
          <a:noFill/>
        </p:spPr>
      </p:pic>
      <p:pic>
        <p:nvPicPr>
          <p:cNvPr id="15" name="Picture 1" descr="E:\картинки к презентации\1322901171_1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499992" y="2211710"/>
            <a:ext cx="824949" cy="578839"/>
          </a:xfrm>
          <a:prstGeom prst="rect">
            <a:avLst/>
          </a:prstGeom>
          <a:noFill/>
        </p:spPr>
      </p:pic>
      <p:pic>
        <p:nvPicPr>
          <p:cNvPr id="16" name="Picture 1" descr="E:\картинки к презентации\75520812_large_1245755896_mork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436096" y="2643758"/>
            <a:ext cx="720080" cy="725480"/>
          </a:xfrm>
          <a:prstGeom prst="rect">
            <a:avLst/>
          </a:prstGeom>
          <a:noFill/>
        </p:spPr>
      </p:pic>
      <p:pic>
        <p:nvPicPr>
          <p:cNvPr id="17" name="Picture 1" descr="E:\картинки к презентации\ae51bda04512c66_s0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860032" y="3363838"/>
            <a:ext cx="720080" cy="540597"/>
          </a:xfrm>
          <a:prstGeom prst="rect">
            <a:avLst/>
          </a:prstGeom>
          <a:noFill/>
        </p:spPr>
      </p:pic>
      <p:pic>
        <p:nvPicPr>
          <p:cNvPr id="18" name="Picture 1" descr="E:\картинки к презентации\apelsin_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716016" y="4299942"/>
            <a:ext cx="933493" cy="585391"/>
          </a:xfrm>
          <a:prstGeom prst="rect">
            <a:avLst/>
          </a:prstGeom>
          <a:noFill/>
        </p:spPr>
      </p:pic>
      <p:pic>
        <p:nvPicPr>
          <p:cNvPr id="19" name="Picture 3" descr="http://www.diets.ru/data/cache/2011sep/05/53/362627_55882-550x500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5652120" y="3795886"/>
            <a:ext cx="1008112" cy="669747"/>
          </a:xfrm>
          <a:prstGeom prst="rect">
            <a:avLst/>
          </a:prstGeom>
          <a:noFill/>
        </p:spPr>
      </p:pic>
      <p:pic>
        <p:nvPicPr>
          <p:cNvPr id="20" name="Picture 2" descr="http://stat20.privet.ru/lr/0b2dd028786ea7ccb9af2202f0cf661b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164288" y="843558"/>
            <a:ext cx="1460673" cy="9730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68052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4617B"/>
                </a:solidFill>
              </a:rPr>
              <a:t>I </a:t>
            </a:r>
            <a:r>
              <a:rPr lang="en-US" smtClean="0">
                <a:solidFill>
                  <a:srgbClr val="04617B"/>
                </a:solidFill>
              </a:rPr>
              <a:t>don’t like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51610"/>
            <a:ext cx="4042792" cy="3352388"/>
          </a:xfrm>
        </p:spPr>
        <p:txBody>
          <a:bodyPr/>
          <a:lstStyle/>
          <a:p>
            <a:r>
              <a:rPr lang="en-US" dirty="0" smtClean="0"/>
              <a:t>1.Milk</a:t>
            </a:r>
          </a:p>
          <a:p>
            <a:r>
              <a:rPr lang="en-US" dirty="0" smtClean="0"/>
              <a:t>2.bread</a:t>
            </a:r>
          </a:p>
          <a:p>
            <a:r>
              <a:rPr lang="en-US" dirty="0" smtClean="0"/>
              <a:t>3.nut</a:t>
            </a:r>
          </a:p>
          <a:p>
            <a:r>
              <a:rPr lang="en-US" dirty="0" smtClean="0"/>
              <a:t>4.coffee</a:t>
            </a:r>
            <a:endParaRPr lang="ru-RU" dirty="0"/>
          </a:p>
        </p:txBody>
      </p:sp>
      <p:pic>
        <p:nvPicPr>
          <p:cNvPr id="1026" name="Picture 2" descr="C:\Users\ASUS\Desktop\картинки к презентации\29628f0cbe1f39e121e90208f65acc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71792" y="339502"/>
            <a:ext cx="1872208" cy="2496278"/>
          </a:xfrm>
          <a:prstGeom prst="rect">
            <a:avLst/>
          </a:prstGeom>
          <a:noFill/>
        </p:spPr>
      </p:pic>
      <p:pic>
        <p:nvPicPr>
          <p:cNvPr id="1027" name="Picture 3" descr="C:\Users\ASUS\Desktop\картинки к презентации\fbfe0f6130f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3075806"/>
            <a:ext cx="2304256" cy="1728192"/>
          </a:xfrm>
          <a:prstGeom prst="rect">
            <a:avLst/>
          </a:prstGeom>
          <a:noFill/>
        </p:spPr>
      </p:pic>
      <p:pic>
        <p:nvPicPr>
          <p:cNvPr id="6" name="Picture 3" descr="http://s53.radikal.ru/i141/0810/fe/e28293b3013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627534"/>
            <a:ext cx="2232248" cy="1674348"/>
          </a:xfrm>
          <a:prstGeom prst="rect">
            <a:avLst/>
          </a:prstGeom>
          <a:noFill/>
        </p:spPr>
      </p:pic>
      <p:pic>
        <p:nvPicPr>
          <p:cNvPr id="7" name="Picture 2" descr="http://picsdesktop.com/food/640x480/www.PicsDesktop.com_11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83768" y="3075806"/>
            <a:ext cx="2195736" cy="16469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2541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</a:t>
            </a:r>
            <a:r>
              <a:rPr lang="ru-RU" dirty="0" smtClean="0"/>
              <a:t>сточник информации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http://images.yandex.ru/yandsearch?clid=1820937&amp;text=%D0%B5%D0%B4%D0%B0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136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Milk [</a:t>
            </a:r>
            <a:r>
              <a:rPr lang="en-US" dirty="0" err="1" smtClean="0"/>
              <a:t>mɪlk</a:t>
            </a:r>
            <a:r>
              <a:rPr lang="en-US" dirty="0" smtClean="0"/>
              <a:t>]</a:t>
            </a:r>
            <a:endParaRPr lang="ru-RU" dirty="0"/>
          </a:p>
        </p:txBody>
      </p:sp>
      <p:pic>
        <p:nvPicPr>
          <p:cNvPr id="2050" name="Picture 2" descr="E:\картинки к презентации\29628f0cbe1f39e121e90208f65acc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7322" y="1450975"/>
            <a:ext cx="2469356" cy="329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Juice  [</a:t>
            </a:r>
            <a:r>
              <a:rPr lang="en-US" dirty="0" err="1" smtClean="0"/>
              <a:t>ʤuːs</a:t>
            </a:r>
            <a:r>
              <a:rPr lang="en-US" dirty="0" smtClean="0"/>
              <a:t>]</a:t>
            </a:r>
            <a:endParaRPr lang="ru-RU" dirty="0"/>
          </a:p>
        </p:txBody>
      </p:sp>
      <p:pic>
        <p:nvPicPr>
          <p:cNvPr id="3074" name="Picture 2" descr="E:\картинки к презентации\juice-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5762" y="1450975"/>
            <a:ext cx="3292475" cy="329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Cake [</a:t>
            </a:r>
            <a:r>
              <a:rPr lang="en-US" dirty="0" err="1" smtClean="0"/>
              <a:t>keɪk</a:t>
            </a:r>
            <a:r>
              <a:rPr lang="en-US" dirty="0" smtClean="0"/>
              <a:t>]</a:t>
            </a:r>
            <a:endParaRPr lang="ru-RU" dirty="0"/>
          </a:p>
        </p:txBody>
      </p:sp>
      <p:pic>
        <p:nvPicPr>
          <p:cNvPr id="4098" name="Picture 2" descr="E:\картинки к презентации\kartoshk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00743" y="1450975"/>
            <a:ext cx="4942514" cy="329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Fish [</a:t>
            </a:r>
            <a:r>
              <a:rPr lang="en-US" dirty="0" err="1" smtClean="0"/>
              <a:t>fɪʃ</a:t>
            </a:r>
            <a:r>
              <a:rPr lang="en-US" dirty="0" smtClean="0"/>
              <a:t>]</a:t>
            </a:r>
            <a:endParaRPr lang="ru-RU" dirty="0"/>
          </a:p>
        </p:txBody>
      </p:sp>
      <p:pic>
        <p:nvPicPr>
          <p:cNvPr id="5122" name="Picture 2" descr="E:\картинки к презентации\2a3e787e948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77016" y="1450975"/>
            <a:ext cx="4389967" cy="329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Ham  [</a:t>
            </a:r>
            <a:r>
              <a:rPr lang="en-US" dirty="0" err="1" smtClean="0"/>
              <a:t>hæm</a:t>
            </a:r>
            <a:r>
              <a:rPr lang="en-US" dirty="0" smtClean="0"/>
              <a:t>]</a:t>
            </a:r>
            <a:endParaRPr lang="ru-RU" dirty="0"/>
          </a:p>
        </p:txBody>
      </p:sp>
      <p:pic>
        <p:nvPicPr>
          <p:cNvPr id="6148" name="Picture 4" descr="http://img.montecina.ru/forums/monthly_12_2010/user146/post110194_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8206" y="1491630"/>
            <a:ext cx="4827588" cy="3059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Bread [bred]</a:t>
            </a:r>
            <a:endParaRPr lang="ru-RU" dirty="0"/>
          </a:p>
        </p:txBody>
      </p:sp>
      <p:pic>
        <p:nvPicPr>
          <p:cNvPr id="20483" name="Picture 3" descr="http://s53.radikal.ru/i141/0810/fe/e28293b301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47764" y="1491630"/>
            <a:ext cx="4248472" cy="31866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Butter ['</a:t>
            </a:r>
            <a:r>
              <a:rPr lang="en-US" dirty="0" err="1" smtClean="0"/>
              <a:t>bʌtə</a:t>
            </a:r>
            <a:r>
              <a:rPr lang="en-US" dirty="0" smtClean="0"/>
              <a:t>]</a:t>
            </a:r>
            <a:endParaRPr lang="ru-RU" dirty="0"/>
          </a:p>
        </p:txBody>
      </p:sp>
      <p:pic>
        <p:nvPicPr>
          <p:cNvPr id="19459" name="Picture 3" descr="http://www.technologijos.lt/upload/image/n/mokslas/zmogus_ir_medicina/S-32462/sviesta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98043" y="1435755"/>
            <a:ext cx="5347915" cy="30082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168</TotalTime>
  <Words>98</Words>
  <Application>Microsoft Office PowerPoint</Application>
  <PresentationFormat>Экран (16:9)</PresentationFormat>
  <Paragraphs>39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Поток</vt:lpstr>
      <vt:lpstr>Food</vt:lpstr>
      <vt:lpstr>Eggs  [egz]</vt:lpstr>
      <vt:lpstr>Milk [mɪlk]</vt:lpstr>
      <vt:lpstr>Juice  [ʤuːs]</vt:lpstr>
      <vt:lpstr>Cake [keɪk]</vt:lpstr>
      <vt:lpstr>Fish [fɪʃ]</vt:lpstr>
      <vt:lpstr>Ham  [hæm]</vt:lpstr>
      <vt:lpstr>Bread [bred]</vt:lpstr>
      <vt:lpstr>Butter ['bʌtə]</vt:lpstr>
      <vt:lpstr>Sweets  ['swiːts]</vt:lpstr>
      <vt:lpstr>Cheese  [ʧiːz]</vt:lpstr>
      <vt:lpstr>Tomato  [tə'mɑːtəu]</vt:lpstr>
      <vt:lpstr>Potato[pə'teɪtəu]</vt:lpstr>
      <vt:lpstr>Corn [kɔːn]</vt:lpstr>
      <vt:lpstr>Apple ['æpl] </vt:lpstr>
      <vt:lpstr>Nut  [nʌt]</vt:lpstr>
      <vt:lpstr>Carrot ['kærət] </vt:lpstr>
      <vt:lpstr>Cabbage  ['kæbɪʤ]</vt:lpstr>
      <vt:lpstr>Porridge ['pɔrɪʤ]</vt:lpstr>
      <vt:lpstr>Orange ['ɔrɪnʤ]</vt:lpstr>
      <vt:lpstr>Soup [suːp]</vt:lpstr>
      <vt:lpstr>Coffee ['kɔfɪ]</vt:lpstr>
      <vt:lpstr>I like</vt:lpstr>
      <vt:lpstr>I don’t like</vt:lpstr>
      <vt:lpstr>Источник информации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Food</dc:title>
  <dc:creator>Александр</dc:creator>
  <cp:lastModifiedBy>Наталья</cp:lastModifiedBy>
  <cp:revision>25</cp:revision>
  <dcterms:created xsi:type="dcterms:W3CDTF">2014-01-19T09:09:26Z</dcterms:created>
  <dcterms:modified xsi:type="dcterms:W3CDTF">2017-10-07T13:56:40Z</dcterms:modified>
</cp:coreProperties>
</file>