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308" r:id="rId3"/>
    <p:sldId id="298" r:id="rId4"/>
    <p:sldId id="324" r:id="rId5"/>
    <p:sldId id="334" r:id="rId6"/>
    <p:sldId id="343" r:id="rId7"/>
    <p:sldId id="344" r:id="rId8"/>
    <p:sldId id="345" r:id="rId9"/>
    <p:sldId id="346" r:id="rId10"/>
    <p:sldId id="347" r:id="rId11"/>
    <p:sldId id="349" r:id="rId12"/>
    <p:sldId id="348" r:id="rId13"/>
    <p:sldId id="350" r:id="rId14"/>
    <p:sldId id="351" r:id="rId15"/>
    <p:sldId id="34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43593-01EE-4CAC-8127-3D830CED783D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DF2D9-71A5-4C5C-A0B6-C2DFF8B32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16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5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8.jpe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7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7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16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16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2"/>
            <a:ext cx="7128792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Хочу всё знать!</a:t>
            </a:r>
          </a:p>
          <a:p>
            <a:pPr algn="ctr">
              <a:defRPr/>
            </a:pP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Головные уборы</a:t>
            </a: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971600" y="3789040"/>
            <a:ext cx="5400600" cy="146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b="1" i="1" dirty="0"/>
          </a:p>
          <a:p>
            <a:pPr algn="ctr">
              <a:lnSpc>
                <a:spcPct val="114000"/>
              </a:lnSpc>
            </a:pPr>
            <a:r>
              <a:rPr lang="ru-RU" sz="2000" i="1" dirty="0" smtClean="0"/>
              <a:t>Тарасова Татьяна Николаевна </a:t>
            </a:r>
          </a:p>
          <a:p>
            <a:pPr algn="ctr">
              <a:lnSpc>
                <a:spcPct val="114000"/>
              </a:lnSpc>
            </a:pPr>
            <a:r>
              <a:rPr lang="ru-RU" sz="2000" i="1" dirty="0" smtClean="0"/>
              <a:t>Воспитатель МДОУ ИРМО «Марковский детский сад комбинированного вида»</a:t>
            </a:r>
            <a:endParaRPr lang="ru-RU" sz="2000" i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Бескозырка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5602" name="Picture 2" descr="http://air-gun.ru/images/big/80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556792"/>
            <a:ext cx="3765798" cy="376579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Берет</a:t>
            </a:r>
            <a:endParaRPr lang="ru-RU" dirty="0"/>
          </a:p>
        </p:txBody>
      </p:sp>
      <p:pic>
        <p:nvPicPr>
          <p:cNvPr id="27652" name="Picture 4" descr="http://worldmilitary.org/img/3001937351-ukraine_intelegence_beret.jpg"/>
          <p:cNvPicPr>
            <a:picLocks noChangeAspect="1" noChangeArrowheads="1"/>
          </p:cNvPicPr>
          <p:nvPr/>
        </p:nvPicPr>
        <p:blipFill>
          <a:blip r:embed="rId3" cstate="print"/>
          <a:srcRect t="12213" b="15730"/>
          <a:stretch>
            <a:fillRect/>
          </a:stretch>
        </p:blipFill>
        <p:spPr bwMode="auto">
          <a:xfrm>
            <a:off x="755576" y="1412776"/>
            <a:ext cx="3875584" cy="216080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7654" name="Picture 6" descr="http://bowandtie.ru/wp-content/uploads/2014/10/Beret-golovnoy-ubor-750x410.jpg"/>
          <p:cNvPicPr>
            <a:picLocks noChangeAspect="1" noChangeArrowheads="1"/>
          </p:cNvPicPr>
          <p:nvPr/>
        </p:nvPicPr>
        <p:blipFill>
          <a:blip r:embed="rId4" cstate="print"/>
          <a:srcRect l="13104" t="7375" r="15329" b="11494"/>
          <a:stretch>
            <a:fillRect/>
          </a:stretch>
        </p:blipFill>
        <p:spPr bwMode="auto">
          <a:xfrm>
            <a:off x="827584" y="3861048"/>
            <a:ext cx="3718231" cy="230425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7656" name="Picture 8" descr="http://cdn.st100sp.com/cache_pictures/031728880/thumb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484784"/>
            <a:ext cx="2425452" cy="303181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Колпак</a:t>
            </a:r>
            <a:endParaRPr lang="ru-RU" dirty="0"/>
          </a:p>
        </p:txBody>
      </p:sp>
      <p:pic>
        <p:nvPicPr>
          <p:cNvPr id="1026" name="Picture 2" descr="http://povar.webasyst.net/shop/products_pictures/%D0%BA%D0%BE%D0%BB%D0%BF%D0%B0%D0%BA%20%D0%B8%D1%82%D0%B0%D0%BB2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340768"/>
            <a:ext cx="5364088" cy="370122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Шляпа - цилиндр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g1.liveinternet.ru/images/attach/c/0/44/729/44729374_Cilin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628800"/>
            <a:ext cx="4574764" cy="396044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5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Шлем</a:t>
            </a:r>
            <a:endParaRPr lang="ru-RU" dirty="0"/>
          </a:p>
        </p:txBody>
      </p:sp>
      <p:pic>
        <p:nvPicPr>
          <p:cNvPr id="29698" name="Picture 2" descr="http://motorov.net/upload/iblock/b58/b586665f9824e6613653bf546cc38bf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340768"/>
            <a:ext cx="4114428" cy="411442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Головные уборы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4.bp.blogspot.com/-8CSd2gNO3EA/UWHAoUkUQSI/AAAAAAAAR3s/IkrCMCGMrTw/s1600/%D0%9F%D0%B0%D0%BD%D0%B0%D0%BC%D0%B0.jpg"/>
          <p:cNvPicPr>
            <a:picLocks noGrp="1"/>
          </p:cNvPicPr>
          <p:nvPr>
            <p:ph idx="1"/>
          </p:nvPr>
        </p:nvPicPr>
        <p:blipFill>
          <a:blip r:embed="rId3" cstate="print"/>
          <a:srcRect l="16061" t="14951" r="14893" b="43681"/>
          <a:stretch>
            <a:fillRect/>
          </a:stretch>
        </p:blipFill>
        <p:spPr bwMode="auto">
          <a:xfrm>
            <a:off x="755576" y="1124744"/>
            <a:ext cx="1872208" cy="1368152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Содержимое 3" descr="http://4.bp.blogspot.com/-42Bs53fqNXs/UWHAfTd-TpI/AAAAAAAAR2c/XFfYtsAYrgs/s1600/%D0%9A%D0%B5%D0%BF%D0%BA%D0%B0.jpg"/>
          <p:cNvPicPr>
            <a:picLocks/>
          </p:cNvPicPr>
          <p:nvPr/>
        </p:nvPicPr>
        <p:blipFill>
          <a:blip r:embed="rId4" cstate="print"/>
          <a:srcRect l="10267" t="16542" r="14941" b="37319"/>
          <a:stretch>
            <a:fillRect/>
          </a:stretch>
        </p:blipFill>
        <p:spPr bwMode="auto">
          <a:xfrm>
            <a:off x="3275856" y="1772816"/>
            <a:ext cx="1872208" cy="1656184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Picture 10" descr="http://www.100book.ru/b1603558.jpg"/>
          <p:cNvPicPr>
            <a:picLocks noChangeAspect="1" noChangeArrowheads="1"/>
          </p:cNvPicPr>
          <p:nvPr/>
        </p:nvPicPr>
        <p:blipFill>
          <a:blip r:embed="rId5" cstate="print"/>
          <a:srcRect l="17523" t="2789" r="16140" b="24806"/>
          <a:stretch>
            <a:fillRect/>
          </a:stretch>
        </p:blipFill>
        <p:spPr bwMode="auto">
          <a:xfrm>
            <a:off x="7164288" y="908720"/>
            <a:ext cx="1656184" cy="212491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Picture 12" descr="http://cs312323.vk.me/v312323335/42f2/m9luDLmEsXU.jpg"/>
          <p:cNvPicPr>
            <a:picLocks noChangeAspect="1" noChangeArrowheads="1"/>
          </p:cNvPicPr>
          <p:nvPr/>
        </p:nvPicPr>
        <p:blipFill>
          <a:blip r:embed="rId6" cstate="print"/>
          <a:srcRect l="3910" t="9959" r="20832" b="10373"/>
          <a:stretch>
            <a:fillRect/>
          </a:stretch>
        </p:blipFill>
        <p:spPr bwMode="auto">
          <a:xfrm>
            <a:off x="2843808" y="5059934"/>
            <a:ext cx="1849706" cy="153741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Picture 6" descr="http://www.angarsk.build2last.ru/images_services/3398/big/shapki-muzhski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528" y="4653136"/>
            <a:ext cx="1750704" cy="1750704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http://myaccessory.ru/_pu/1/4594917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64088" y="1268760"/>
            <a:ext cx="1584176" cy="1584176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http://ifs.cook-time.com/preview/img366/36667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3284984"/>
            <a:ext cx="1943492" cy="1943492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2" descr="http://galafashion.ru/uploads/pics/kost012_6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624" y="2996952"/>
            <a:ext cx="2247348" cy="1539222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4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Панамка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4.bp.blogspot.com/-8CSd2gNO3EA/UWHAoUkUQSI/AAAAAAAAR3s/IkrCMCGMrTw/s1600/%D0%9F%D0%B0%D0%BD%D0%B0%D0%BC%D0%B0.jpg"/>
          <p:cNvPicPr>
            <a:picLocks noGrp="1"/>
          </p:cNvPicPr>
          <p:nvPr>
            <p:ph idx="1"/>
          </p:nvPr>
        </p:nvPicPr>
        <p:blipFill>
          <a:blip r:embed="rId3" cstate="print"/>
          <a:srcRect l="12605" t="14951" r="10267" b="38910"/>
          <a:stretch>
            <a:fillRect/>
          </a:stretch>
        </p:blipFill>
        <p:spPr bwMode="auto">
          <a:xfrm>
            <a:off x="395536" y="3212976"/>
            <a:ext cx="3960440" cy="3168352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122" name="Picture 2" descr="http://malysh-shop.com.ua/torgsoft/img/24559.jpg"/>
          <p:cNvPicPr>
            <a:picLocks noChangeAspect="1" noChangeArrowheads="1"/>
          </p:cNvPicPr>
          <p:nvPr/>
        </p:nvPicPr>
        <p:blipFill>
          <a:blip r:embed="rId4" cstate="print"/>
          <a:srcRect l="5773" t="5740" r="7629" b="6241"/>
          <a:stretch>
            <a:fillRect/>
          </a:stretch>
        </p:blipFill>
        <p:spPr bwMode="auto">
          <a:xfrm>
            <a:off x="4528169" y="1412776"/>
            <a:ext cx="3756939" cy="288032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Кепка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4.bp.blogspot.com/-42Bs53fqNXs/UWHAfTd-TpI/AAAAAAAAR2c/XFfYtsAYrgs/s1600/%D0%9A%D0%B5%D0%BF%D0%BA%D0%B0.jpg"/>
          <p:cNvPicPr>
            <a:picLocks noGrp="1"/>
          </p:cNvPicPr>
          <p:nvPr>
            <p:ph idx="1"/>
          </p:nvPr>
        </p:nvPicPr>
        <p:blipFill>
          <a:blip r:embed="rId3" cstate="print"/>
          <a:srcRect l="7930" t="13360" r="7930" b="38910"/>
          <a:stretch>
            <a:fillRect/>
          </a:stretch>
        </p:blipFill>
        <p:spPr bwMode="auto">
          <a:xfrm>
            <a:off x="2555776" y="1484784"/>
            <a:ext cx="4032448" cy="3528392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Шапка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8" name="Picture 2" descr="http://img.bibo.kz/?7741340.jpg"/>
          <p:cNvPicPr>
            <a:picLocks noChangeAspect="1" noChangeArrowheads="1"/>
          </p:cNvPicPr>
          <p:nvPr/>
        </p:nvPicPr>
        <p:blipFill>
          <a:blip r:embed="rId3" cstate="print"/>
          <a:srcRect l="20026" r="17392"/>
          <a:stretch>
            <a:fillRect/>
          </a:stretch>
        </p:blipFill>
        <p:spPr bwMode="auto">
          <a:xfrm>
            <a:off x="4644008" y="1340768"/>
            <a:ext cx="2834508" cy="346444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9220" name="Picture 4" descr="http://fanshop.ru/goods_pictures/Hat-CSKA-kids-2-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916832"/>
            <a:ext cx="2289271" cy="396044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Шляпа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1.bp.blogspot.com/-ZJbvYCsaT4k/UWHBDv_PJbI/AAAAAAAAR4s/ogk0e7O3zZY/s1600/%D0%A8%D0%BB%D1%8F%D0%BF%D0%B0.jpg"/>
          <p:cNvPicPr>
            <a:picLocks noGrp="1"/>
          </p:cNvPicPr>
          <p:nvPr>
            <p:ph idx="1"/>
          </p:nvPr>
        </p:nvPicPr>
        <p:blipFill>
          <a:blip r:embed="rId3" cstate="print"/>
          <a:srcRect l="12605" t="14951" r="10267" b="45274"/>
          <a:stretch>
            <a:fillRect/>
          </a:stretch>
        </p:blipFill>
        <p:spPr bwMode="auto">
          <a:xfrm>
            <a:off x="683568" y="2996952"/>
            <a:ext cx="3816424" cy="3024336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50" name="Picture 2" descr="http://go3.imgsmail.ru/imgpreview?key=501548021b2d840c&amp;mb=imgdb_preview_5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12776"/>
            <a:ext cx="3898886" cy="264222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5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Тюбетейка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1506" name="Picture 2" descr="http://st.depositphotos.com/2065849/2274/i/950/depositphotos_22746595-stock-photo-kazakh-skullcap.jpg"/>
          <p:cNvPicPr>
            <a:picLocks noChangeAspect="1" noChangeArrowheads="1"/>
          </p:cNvPicPr>
          <p:nvPr/>
        </p:nvPicPr>
        <p:blipFill>
          <a:blip r:embed="rId3" cstate="print"/>
          <a:srcRect l="8126" t="7441" r="7127" b="7729"/>
          <a:stretch>
            <a:fillRect/>
          </a:stretch>
        </p:blipFill>
        <p:spPr bwMode="auto">
          <a:xfrm>
            <a:off x="1711893" y="1268760"/>
            <a:ext cx="5164363" cy="403244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Платок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2530" name="Picture 2" descr="http://gimn.chernyahovsk.ru/upload/main/5da/5daf76ea7f9e4192a60de13a1a638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340768"/>
            <a:ext cx="3467869" cy="445750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Шапка-ушанка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3554" name="Picture 2" descr="http://picnic.in.ua/sites/default/files/imagecache/product_full/prodimages/shapka_mt2_chernaya.jpg"/>
          <p:cNvPicPr>
            <a:picLocks noChangeAspect="1" noChangeArrowheads="1"/>
          </p:cNvPicPr>
          <p:nvPr/>
        </p:nvPicPr>
        <p:blipFill>
          <a:blip r:embed="rId3" cstate="print"/>
          <a:srcRect l="15539" t="3421" r="20202"/>
          <a:stretch>
            <a:fillRect/>
          </a:stretch>
        </p:blipFill>
        <p:spPr bwMode="auto">
          <a:xfrm>
            <a:off x="755576" y="1772815"/>
            <a:ext cx="3099176" cy="465792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3556" name="Picture 4" descr="https://cs2.livemaster.ru/storage/80/a5/bf79a3bb7d6cd02b49be4dafe3rm--aksessuary-muzhskaya-shapka-ushanka-iz-meha.jpg"/>
          <p:cNvPicPr>
            <a:picLocks noChangeAspect="1" noChangeArrowheads="1"/>
          </p:cNvPicPr>
          <p:nvPr/>
        </p:nvPicPr>
        <p:blipFill>
          <a:blip r:embed="rId4" cstate="print"/>
          <a:srcRect l="9687" t="3522" r="11057" b="8750"/>
          <a:stretch>
            <a:fillRect/>
          </a:stretch>
        </p:blipFill>
        <p:spPr bwMode="auto">
          <a:xfrm>
            <a:off x="4716016" y="1268760"/>
            <a:ext cx="3158456" cy="34960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Фуражка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4578" name="Picture 2" descr="http://gossluzhba.narod.ru/visorcaps/mvd/cap2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3212976"/>
            <a:ext cx="4033827" cy="290435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4580" name="Picture 4" descr="http://furazhki.com/wp-content/uploads/2015/11/CAM02008.jpg"/>
          <p:cNvPicPr>
            <a:picLocks noChangeAspect="1" noChangeArrowheads="1"/>
          </p:cNvPicPr>
          <p:nvPr/>
        </p:nvPicPr>
        <p:blipFill>
          <a:blip r:embed="rId4" cstate="print"/>
          <a:srcRect t="5491" r="11986" b="8033"/>
          <a:stretch>
            <a:fillRect/>
          </a:stretch>
        </p:blipFill>
        <p:spPr bwMode="auto">
          <a:xfrm>
            <a:off x="4788024" y="1484784"/>
            <a:ext cx="3923928" cy="289155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36</Words>
  <Application>Microsoft Office PowerPoint</Application>
  <PresentationFormat>Экран (4:3)</PresentationFormat>
  <Paragraphs>19</Paragraphs>
  <Slides>15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Панамка</vt:lpstr>
      <vt:lpstr>Кепка</vt:lpstr>
      <vt:lpstr>Шапка</vt:lpstr>
      <vt:lpstr>Шляпа</vt:lpstr>
      <vt:lpstr>Тюбетейка</vt:lpstr>
      <vt:lpstr>Платок</vt:lpstr>
      <vt:lpstr>Шапка-ушанка</vt:lpstr>
      <vt:lpstr>Фуражка</vt:lpstr>
      <vt:lpstr>Бескозырка</vt:lpstr>
      <vt:lpstr>Берет</vt:lpstr>
      <vt:lpstr>Колпак</vt:lpstr>
      <vt:lpstr>Шляпа - цилиндр</vt:lpstr>
      <vt:lpstr>Шлем</vt:lpstr>
      <vt:lpstr>Головные уборы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АсКомп</cp:lastModifiedBy>
  <cp:revision>20</cp:revision>
  <dcterms:created xsi:type="dcterms:W3CDTF">2014-06-15T09:49:01Z</dcterms:created>
  <dcterms:modified xsi:type="dcterms:W3CDTF">2017-09-26T04:00:27Z</dcterms:modified>
</cp:coreProperties>
</file>